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6" r:id="rId8"/>
    <p:sldId id="267" r:id="rId9"/>
    <p:sldId id="272" r:id="rId10"/>
    <p:sldId id="268" r:id="rId11"/>
    <p:sldId id="263" r:id="rId12"/>
    <p:sldId id="262" r:id="rId13"/>
    <p:sldId id="270" r:id="rId14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7DBD-6A6C-458F-B892-16CE8D2308CB}" type="datetimeFigureOut">
              <a:rPr lang="lv-LV" smtClean="0"/>
              <a:pPr/>
              <a:t>2013.11.14.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9694-4DDE-4651-AB93-2187881AA2DB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7DBD-6A6C-458F-B892-16CE8D2308CB}" type="datetimeFigureOut">
              <a:rPr lang="lv-LV" smtClean="0"/>
              <a:pPr/>
              <a:t>2013.11.14.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9694-4DDE-4651-AB93-2187881AA2DB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7DBD-6A6C-458F-B892-16CE8D2308CB}" type="datetimeFigureOut">
              <a:rPr lang="lv-LV" smtClean="0"/>
              <a:pPr/>
              <a:t>2013.11.14.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9694-4DDE-4651-AB93-2187881AA2DB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7DBD-6A6C-458F-B892-16CE8D2308CB}" type="datetimeFigureOut">
              <a:rPr lang="lv-LV" smtClean="0"/>
              <a:pPr/>
              <a:t>2013.11.14.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9694-4DDE-4651-AB93-2187881AA2DB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7DBD-6A6C-458F-B892-16CE8D2308CB}" type="datetimeFigureOut">
              <a:rPr lang="lv-LV" smtClean="0"/>
              <a:pPr/>
              <a:t>2013.11.14.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9694-4DDE-4651-AB93-2187881AA2DB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7DBD-6A6C-458F-B892-16CE8D2308CB}" type="datetimeFigureOut">
              <a:rPr lang="lv-LV" smtClean="0"/>
              <a:pPr/>
              <a:t>2013.11.14.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9694-4DDE-4651-AB93-2187881AA2DB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7DBD-6A6C-458F-B892-16CE8D2308CB}" type="datetimeFigureOut">
              <a:rPr lang="lv-LV" smtClean="0"/>
              <a:pPr/>
              <a:t>2013.11.14.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9694-4DDE-4651-AB93-2187881AA2DB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7DBD-6A6C-458F-B892-16CE8D2308CB}" type="datetimeFigureOut">
              <a:rPr lang="lv-LV" smtClean="0"/>
              <a:pPr/>
              <a:t>2013.11.14.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9694-4DDE-4651-AB93-2187881AA2DB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7DBD-6A6C-458F-B892-16CE8D2308CB}" type="datetimeFigureOut">
              <a:rPr lang="lv-LV" smtClean="0"/>
              <a:pPr/>
              <a:t>2013.11.14.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9694-4DDE-4651-AB93-2187881AA2DB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7DBD-6A6C-458F-B892-16CE8D2308CB}" type="datetimeFigureOut">
              <a:rPr lang="lv-LV" smtClean="0"/>
              <a:pPr/>
              <a:t>2013.11.14.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9694-4DDE-4651-AB93-2187881AA2DB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7DBD-6A6C-458F-B892-16CE8D2308CB}" type="datetimeFigureOut">
              <a:rPr lang="lv-LV" smtClean="0"/>
              <a:pPr/>
              <a:t>2013.11.14.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9694-4DDE-4651-AB93-2187881AA2DB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17DBD-6A6C-458F-B892-16CE8D2308CB}" type="datetimeFigureOut">
              <a:rPr lang="lv-LV" smtClean="0"/>
              <a:pPr/>
              <a:t>2013.11.14.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99694-4DDE-4651-AB93-2187881AA2DB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ncrypted-tbn3.gstatic.com/images?q=tbn:ANd9GcT25sNhC-c77Vnrp2hSRvP1pyDlMv0JLECuLwjBXKodQ3bXAg1YY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5688632" cy="437758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5649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Mechanical implementation of business process reengineering</a:t>
            </a:r>
            <a:r>
              <a:rPr lang="lv-LV" b="1" dirty="0"/>
              <a:t/>
            </a:r>
            <a:br>
              <a:rPr lang="lv-LV" b="1" dirty="0"/>
            </a:br>
            <a:r>
              <a:rPr lang="ru-RU" b="1" i="1" dirty="0"/>
              <a:t> </a:t>
            </a:r>
            <a:r>
              <a:rPr lang="en-US" b="1" i="1" dirty="0"/>
              <a:t>in the business entities</a:t>
            </a:r>
            <a:r>
              <a:rPr lang="en-US" b="1" dirty="0"/>
              <a:t> </a:t>
            </a:r>
            <a:endParaRPr lang="lv-LV" b="1" dirty="0"/>
          </a:p>
        </p:txBody>
      </p:sp>
      <p:sp>
        <p:nvSpPr>
          <p:cNvPr id="4" name="Subtitle 2"/>
          <p:cNvSpPr txBox="1">
            <a:spLocks noGrp="1"/>
          </p:cNvSpPr>
          <p:nvPr>
            <p:ph type="subTitle" idx="1"/>
          </p:nvPr>
        </p:nvSpPr>
        <p:spPr>
          <a:xfrm>
            <a:off x="3851920" y="4941168"/>
            <a:ext cx="5072608" cy="1752600"/>
          </a:xfrm>
          <a:prstGeom prst="rect">
            <a:avLst/>
          </a:prstGeom>
        </p:spPr>
        <p:txBody>
          <a:bodyPr tIns="0">
            <a:normAutofit fontScale="85000" lnSpcReduction="20000"/>
          </a:bodyPr>
          <a:lstStyle/>
          <a:p>
            <a:pPr marL="27432" algn="l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6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Dr.oec., </a:t>
            </a:r>
            <a:r>
              <a:rPr lang="en-US" sz="2600" dirty="0" err="1">
                <a:solidFill>
                  <a:schemeClr val="tx2">
                    <a:shade val="30000"/>
                    <a:satMod val="150000"/>
                  </a:schemeClr>
                </a:solidFill>
              </a:rPr>
              <a:t>prof</a:t>
            </a:r>
            <a:r>
              <a:rPr lang="en-US" sz="26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. </a:t>
            </a:r>
            <a:r>
              <a:rPr lang="en-US" sz="2600" dirty="0" err="1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Marga</a:t>
            </a:r>
            <a:r>
              <a:rPr lang="en-US" sz="26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 </a:t>
            </a:r>
            <a:r>
              <a:rPr lang="lv-LV" sz="26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Ž</a:t>
            </a:r>
            <a:r>
              <a:rPr lang="en-US" sz="2600" dirty="0" err="1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ivitere</a:t>
            </a:r>
            <a:endParaRPr lang="en-US" sz="26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Dr.oec., </a:t>
            </a:r>
            <a:r>
              <a:rPr lang="en-US" sz="26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as.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Viktoriia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Riashchenko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lv-LV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phone: +37167100690</a:t>
            </a:r>
            <a:endParaRPr kumimoji="0" lang="lv-LV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lv-LV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mob.: +37126008383</a:t>
            </a:r>
            <a:endParaRPr kumimoji="0" lang="en-US" sz="2600" b="0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E-mail: viktorjas@gmail.com</a:t>
            </a:r>
            <a:endParaRPr kumimoji="0" lang="lv-LV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lv-LV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D. Optimizing </a:t>
            </a:r>
            <a:r>
              <a:rPr lang="en-US" dirty="0" smtClean="0"/>
              <a:t> </a:t>
            </a:r>
            <a:r>
              <a:rPr lang="en-US" dirty="0" smtClean="0"/>
              <a:t>the </a:t>
            </a:r>
            <a:r>
              <a:rPr lang="en-US" dirty="0" smtClean="0"/>
              <a:t>organizational structure</a:t>
            </a:r>
            <a:endParaRPr lang="lv-LV" dirty="0"/>
          </a:p>
        </p:txBody>
      </p:sp>
      <p:pic>
        <p:nvPicPr>
          <p:cNvPr id="16386" name="Picture 2" descr="http://computechsos.com/wordpress/wp-content/uploads/2009/07/workflow_optimizatio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6483" y="1556792"/>
            <a:ext cx="6635877" cy="450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5. Documenting </a:t>
            </a:r>
            <a:r>
              <a:rPr lang="ru-RU" b="1" dirty="0" smtClean="0"/>
              <a:t>business processes</a:t>
            </a:r>
            <a:r>
              <a:rPr lang="en-US" b="1" dirty="0" smtClean="0"/>
              <a:t> </a:t>
            </a:r>
            <a:endParaRPr lang="lv-LV" b="1" dirty="0"/>
          </a:p>
        </p:txBody>
      </p:sp>
      <p:pic>
        <p:nvPicPr>
          <p:cNvPr id="11266" name="Picture 2" descr="https://encrypted-tbn3.gstatic.com/images?q=tbn:ANd9GcRpVD2I05qA8sYreMJmTJ6CqV6jsGVRvP1OKAj1Wt5ukEZZkVO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412776"/>
            <a:ext cx="4869903" cy="48699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Reengineering </a:t>
            </a:r>
            <a:endParaRPr lang="lv-LV" i="1" u="sng" dirty="0"/>
          </a:p>
        </p:txBody>
      </p:sp>
      <p:pic>
        <p:nvPicPr>
          <p:cNvPr id="9218" name="Picture 2" descr="http://www.elegrity.com/Portals/15318/images/stick_figure_balanced_800_wht-resized-600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332037"/>
            <a:ext cx="7299939" cy="4525963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39552" y="1556792"/>
            <a:ext cx="3019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Helps </a:t>
            </a:r>
            <a:r>
              <a:rPr lang="en-US" dirty="0" smtClean="0"/>
              <a:t>to transfer management</a:t>
            </a:r>
            <a:endParaRPr lang="lv-LV" dirty="0"/>
          </a:p>
        </p:txBody>
      </p:sp>
      <p:sp>
        <p:nvSpPr>
          <p:cNvPr id="5" name="Rectangle 4"/>
          <p:cNvSpPr/>
          <p:nvPr/>
        </p:nvSpPr>
        <p:spPr>
          <a:xfrm>
            <a:off x="5174965" y="1484784"/>
            <a:ext cx="3969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Approach </a:t>
            </a:r>
            <a:r>
              <a:rPr lang="en-US" dirty="0" smtClean="0"/>
              <a:t>frees  </a:t>
            </a:r>
            <a:r>
              <a:rPr lang="en-US" dirty="0" smtClean="0"/>
              <a:t>up </a:t>
            </a:r>
            <a:r>
              <a:rPr lang="en-US" dirty="0" smtClean="0"/>
              <a:t>additional resources </a:t>
            </a:r>
            <a:endParaRPr lang="lv-LV" dirty="0"/>
          </a:p>
        </p:txBody>
      </p:sp>
      <p:sp>
        <p:nvSpPr>
          <p:cNvPr id="6" name="Rectangle 5"/>
          <p:cNvSpPr/>
          <p:nvPr/>
        </p:nvSpPr>
        <p:spPr>
          <a:xfrm>
            <a:off x="0" y="2276872"/>
            <a:ext cx="4211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Approach </a:t>
            </a:r>
            <a:r>
              <a:rPr lang="en-US" dirty="0" smtClean="0"/>
              <a:t>that focuses on the growth of investment activity </a:t>
            </a:r>
            <a:endParaRPr lang="lv-LV" dirty="0"/>
          </a:p>
        </p:txBody>
      </p:sp>
      <p:sp>
        <p:nvSpPr>
          <p:cNvPr id="7" name="Rectangle 6"/>
          <p:cNvSpPr/>
          <p:nvPr/>
        </p:nvSpPr>
        <p:spPr>
          <a:xfrm>
            <a:off x="5652120" y="2348880"/>
            <a:ext cx="3491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Creates </a:t>
            </a:r>
            <a:r>
              <a:rPr lang="en-US" dirty="0" smtClean="0"/>
              <a:t>the </a:t>
            </a:r>
            <a:r>
              <a:rPr lang="en-US" dirty="0" smtClean="0"/>
              <a:t>prerequisites </a:t>
            </a:r>
            <a:r>
              <a:rPr lang="en-US" dirty="0" smtClean="0"/>
              <a:t>for the growth of innovation activity</a:t>
            </a: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17410" name="Picture 2" descr="http://content.edgar-online.com/edgar_conv_img/2007/10/09/0001104659-07-073734_G246112MMI04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39" y="84312"/>
            <a:ext cx="8820441" cy="677368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1520" y="5949280"/>
            <a:ext cx="8712968" cy="908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lmmatrix.com/attachments/wysiwyg/6/iStock_000003974193XSmal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324899"/>
            <a:ext cx="7344816" cy="550861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Each process has its purpose which is a measure of its effectiveness - how best the process leading to its achievement. </a:t>
            </a: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1. Creation (design) of future business </a:t>
            </a:r>
            <a:r>
              <a:rPr lang="ru-RU" sz="3200" b="1" dirty="0" smtClean="0"/>
              <a:t>processes</a:t>
            </a:r>
            <a:endParaRPr lang="lv-LV" sz="3200" b="1" dirty="0"/>
          </a:p>
        </p:txBody>
      </p:sp>
      <p:pic>
        <p:nvPicPr>
          <p:cNvPr id="6146" name="Picture 2" descr="http://www.idaireland.com/news-media/publications/annual-reports/accesible-versions/2009/pics/lightbox/lightbox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974862"/>
            <a:ext cx="5472607" cy="5776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2. Diagnostics business process management</a:t>
            </a:r>
            <a:endParaRPr lang="lv-LV" b="1" dirty="0"/>
          </a:p>
        </p:txBody>
      </p:sp>
      <p:pic>
        <p:nvPicPr>
          <p:cNvPr id="8196" name="Picture 4" descr="http://www.mindtools.com/media/HomePage/improving-business-processes_s_john79_226x1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88840"/>
            <a:ext cx="6408712" cy="4253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blog.mrren.com/wp-content/uploads/2013/01/2013.1.23-no-such-thing-as-perfect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4182"/>
            <a:ext cx="8532439" cy="639932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3. Change (adaptation) of business </a:t>
            </a:r>
            <a:r>
              <a:rPr lang="ru-RU" b="1" dirty="0" smtClean="0"/>
              <a:t>processes</a:t>
            </a:r>
            <a:endParaRPr lang="lv-LV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4. Business Process Optimization </a:t>
            </a:r>
            <a:r>
              <a:rPr lang="lv-LV" b="1" dirty="0" smtClean="0"/>
              <a:t/>
            </a:r>
            <a:br>
              <a:rPr lang="lv-LV" b="1" dirty="0" smtClean="0"/>
            </a:br>
            <a:endParaRPr lang="lv-LV" dirty="0"/>
          </a:p>
        </p:txBody>
      </p:sp>
      <p:pic>
        <p:nvPicPr>
          <p:cNvPr id="12290" name="Picture 2" descr="http://www.compress.ru/Archive/CP/2005/1/5/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268760"/>
            <a:ext cx="7117067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A. </a:t>
            </a:r>
            <a:r>
              <a:rPr lang="en-US" dirty="0" smtClean="0"/>
              <a:t>Elaborate </a:t>
            </a:r>
            <a:r>
              <a:rPr lang="en-US" dirty="0" smtClean="0"/>
              <a:t>proposals </a:t>
            </a:r>
            <a:r>
              <a:rPr lang="en-US" dirty="0" smtClean="0"/>
              <a:t> </a:t>
            </a:r>
            <a:r>
              <a:rPr lang="en-US" dirty="0" smtClean="0"/>
              <a:t>for </a:t>
            </a:r>
            <a:r>
              <a:rPr lang="en-US" dirty="0" smtClean="0"/>
              <a:t>the optimization of business processes </a:t>
            </a:r>
            <a:endParaRPr lang="lv-LV" dirty="0"/>
          </a:p>
        </p:txBody>
      </p:sp>
      <p:pic>
        <p:nvPicPr>
          <p:cNvPr id="13314" name="Picture 2" descr="http://www.eccouncil.org/portals/0/Images/img/icons/Scheme-Committe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965616"/>
            <a:ext cx="7056783" cy="46892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B. Company </a:t>
            </a:r>
            <a:r>
              <a:rPr lang="en-US" dirty="0" smtClean="0"/>
              <a:t>developed the scheme of information flows to streamline </a:t>
            </a:r>
            <a:r>
              <a:rPr lang="en-US" dirty="0" smtClean="0"/>
              <a:t>business </a:t>
            </a:r>
            <a:r>
              <a:rPr lang="en-US" dirty="0" smtClean="0"/>
              <a:t>processes</a:t>
            </a:r>
            <a:endParaRPr lang="lv-LV" dirty="0"/>
          </a:p>
        </p:txBody>
      </p:sp>
      <p:pic>
        <p:nvPicPr>
          <p:cNvPr id="4" name="Picture 2" descr="Business Proce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348880"/>
            <a:ext cx="4668655" cy="40850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</a:t>
            </a:r>
            <a:r>
              <a:rPr lang="en-US" dirty="0" smtClean="0"/>
              <a:t>Regulation scheme </a:t>
            </a:r>
            <a:endParaRPr lang="lv-LV" dirty="0"/>
          </a:p>
        </p:txBody>
      </p:sp>
      <p:pic>
        <p:nvPicPr>
          <p:cNvPr id="5" name="Picture 2" descr="http://vudguit.no-ip.biz:3232/department/office/od/4/03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204864"/>
            <a:ext cx="6840760" cy="4432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138</Words>
  <Application>Microsoft Office PowerPoint</Application>
  <PresentationFormat>On-screen Show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Mechanical implementation of business process reengineering  in the business entities </vt:lpstr>
      <vt:lpstr>Each process has its purpose which is a measure of its effectiveness - how best the process leading to its achievement. </vt:lpstr>
      <vt:lpstr>1. Creation (design) of future business processes</vt:lpstr>
      <vt:lpstr>2. Diagnostics business process management</vt:lpstr>
      <vt:lpstr>3. Change (adaptation) of business processes</vt:lpstr>
      <vt:lpstr>4. Business Process Optimization  </vt:lpstr>
      <vt:lpstr>A. Elaborate proposals  for the optimization of business processes </vt:lpstr>
      <vt:lpstr>B. Company developed the scheme of information flows to streamline business processes</vt:lpstr>
      <vt:lpstr>C. Regulation scheme </vt:lpstr>
      <vt:lpstr>D. Optimizing  the organizational structure</vt:lpstr>
      <vt:lpstr>5. Documenting business processes </vt:lpstr>
      <vt:lpstr>Reengineering </vt:lpstr>
      <vt:lpstr>Slide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Mechanical implementation of business process reengineering  in the business entities </dc:title>
  <dc:creator>Viktoriia</dc:creator>
  <cp:lastModifiedBy>Viktoriia</cp:lastModifiedBy>
  <cp:revision>2</cp:revision>
  <dcterms:created xsi:type="dcterms:W3CDTF">2013-11-13T18:33:35Z</dcterms:created>
  <dcterms:modified xsi:type="dcterms:W3CDTF">2013-11-14T05:25:22Z</dcterms:modified>
</cp:coreProperties>
</file>