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D4E255-EC17-434F-BCA6-68CE372CAD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2DEEE7EA-B2B2-40F0-9236-1CCEBD74B7F8}">
      <dgm:prSet phldrT="[Text]" custT="1"/>
      <dgm:spPr/>
      <dgm:t>
        <a:bodyPr/>
        <a:lstStyle/>
        <a:p>
          <a:r>
            <a:rPr lang="lt-LT" sz="2400" dirty="0" err="1" smtClean="0"/>
            <a:t>Content</a:t>
          </a:r>
          <a:endParaRPr lang="lt-LT" sz="2400" dirty="0"/>
        </a:p>
      </dgm:t>
    </dgm:pt>
    <dgm:pt modelId="{E90033AB-7BFA-40EE-B08C-A957F60D650F}" type="parTrans" cxnId="{C748B39E-7F27-480C-9CE3-2897B85270EC}">
      <dgm:prSet/>
      <dgm:spPr/>
      <dgm:t>
        <a:bodyPr/>
        <a:lstStyle/>
        <a:p>
          <a:endParaRPr lang="lt-LT"/>
        </a:p>
      </dgm:t>
    </dgm:pt>
    <dgm:pt modelId="{2D49913E-52FD-4043-895E-B5FD86861318}" type="sibTrans" cxnId="{C748B39E-7F27-480C-9CE3-2897B85270EC}">
      <dgm:prSet/>
      <dgm:spPr/>
      <dgm:t>
        <a:bodyPr/>
        <a:lstStyle/>
        <a:p>
          <a:endParaRPr lang="lt-LT"/>
        </a:p>
      </dgm:t>
    </dgm:pt>
    <dgm:pt modelId="{5C3D080E-3057-4EC3-936C-E5D7ACD43669}">
      <dgm:prSet phldrT="[Text]" custT="1"/>
      <dgm:spPr/>
      <dgm:t>
        <a:bodyPr/>
        <a:lstStyle/>
        <a:p>
          <a:r>
            <a:rPr lang="lt-LT" sz="900" dirty="0"/>
            <a:t> </a:t>
          </a:r>
          <a:r>
            <a:rPr lang="lt-LT" sz="900" dirty="0" smtClean="0"/>
            <a:t> </a:t>
          </a:r>
          <a:r>
            <a:rPr lang="lt-LT" sz="1400" dirty="0" err="1" smtClean="0"/>
            <a:t>Clarity</a:t>
          </a:r>
          <a:r>
            <a:rPr lang="lt-LT" sz="1400" dirty="0" smtClean="0"/>
            <a:t>, </a:t>
          </a:r>
          <a:r>
            <a:rPr lang="lt-LT" sz="1400" dirty="0" err="1" smtClean="0"/>
            <a:t>freshness</a:t>
          </a:r>
          <a:r>
            <a:rPr lang="lt-LT" sz="1400" dirty="0" smtClean="0"/>
            <a:t>, </a:t>
          </a:r>
          <a:endParaRPr lang="lt-LT" sz="1400" dirty="0"/>
        </a:p>
      </dgm:t>
    </dgm:pt>
    <dgm:pt modelId="{1ADA09F1-1BE0-48AE-BB36-7F426DA6D3C2}" type="parTrans" cxnId="{306AD3CA-67E1-4F02-99EE-1DBAB011C547}">
      <dgm:prSet/>
      <dgm:spPr/>
      <dgm:t>
        <a:bodyPr/>
        <a:lstStyle/>
        <a:p>
          <a:endParaRPr lang="lt-LT"/>
        </a:p>
      </dgm:t>
    </dgm:pt>
    <dgm:pt modelId="{DAC4C6EC-E144-4724-8F7A-EE7ED0257B8C}" type="sibTrans" cxnId="{306AD3CA-67E1-4F02-99EE-1DBAB011C547}">
      <dgm:prSet/>
      <dgm:spPr/>
      <dgm:t>
        <a:bodyPr/>
        <a:lstStyle/>
        <a:p>
          <a:endParaRPr lang="lt-LT"/>
        </a:p>
      </dgm:t>
    </dgm:pt>
    <dgm:pt modelId="{02335EC3-A5D7-4F18-BB1D-C97711EFB1D7}">
      <dgm:prSet phldrT="[Text]" custT="1"/>
      <dgm:spPr/>
      <dgm:t>
        <a:bodyPr/>
        <a:lstStyle/>
        <a:p>
          <a:r>
            <a:rPr lang="lt-LT" sz="2200" dirty="0" err="1" smtClean="0"/>
            <a:t>Ease</a:t>
          </a:r>
          <a:r>
            <a:rPr lang="lt-LT" sz="2200" dirty="0" smtClean="0"/>
            <a:t> </a:t>
          </a:r>
          <a:r>
            <a:rPr lang="lt-LT" sz="2200" dirty="0" err="1" smtClean="0"/>
            <a:t>of</a:t>
          </a:r>
          <a:r>
            <a:rPr lang="lt-LT" sz="2200" dirty="0" smtClean="0"/>
            <a:t> </a:t>
          </a:r>
          <a:r>
            <a:rPr lang="lt-LT" sz="2200" dirty="0" err="1" smtClean="0"/>
            <a:t>use</a:t>
          </a:r>
          <a:r>
            <a:rPr lang="lt-LT" sz="2200" dirty="0" smtClean="0"/>
            <a:t>, </a:t>
          </a:r>
          <a:r>
            <a:rPr lang="lt-LT" sz="2200" dirty="0" err="1" smtClean="0"/>
            <a:t>Navigation</a:t>
          </a:r>
          <a:endParaRPr lang="lt-LT" sz="2200" dirty="0"/>
        </a:p>
      </dgm:t>
    </dgm:pt>
    <dgm:pt modelId="{58E14FBB-C5A5-47BB-AD7A-9C5F38966FE1}" type="parTrans" cxnId="{F1541649-9D98-421D-A77C-709CDC78D6C5}">
      <dgm:prSet/>
      <dgm:spPr/>
      <dgm:t>
        <a:bodyPr/>
        <a:lstStyle/>
        <a:p>
          <a:endParaRPr lang="lt-LT"/>
        </a:p>
      </dgm:t>
    </dgm:pt>
    <dgm:pt modelId="{BC0EB96A-3230-461C-B2AB-1A8D5F4F1498}" type="sibTrans" cxnId="{F1541649-9D98-421D-A77C-709CDC78D6C5}">
      <dgm:prSet/>
      <dgm:spPr/>
      <dgm:t>
        <a:bodyPr/>
        <a:lstStyle/>
        <a:p>
          <a:endParaRPr lang="lt-LT"/>
        </a:p>
      </dgm:t>
    </dgm:pt>
    <dgm:pt modelId="{CE5AF08B-AC98-439A-B16D-42B7E526ABEF}">
      <dgm:prSet phldrT="[Text]" custT="1"/>
      <dgm:spPr/>
      <dgm:t>
        <a:bodyPr/>
        <a:lstStyle/>
        <a:p>
          <a:r>
            <a:rPr lang="lt-LT" sz="900" dirty="0"/>
            <a:t> </a:t>
          </a:r>
          <a:r>
            <a:rPr lang="lt-LT" sz="900" dirty="0" smtClean="0"/>
            <a:t>  </a:t>
          </a:r>
          <a:r>
            <a:rPr lang="lt-LT" sz="1200" dirty="0" smtClean="0"/>
            <a:t>Links, </a:t>
          </a:r>
          <a:r>
            <a:rPr lang="lt-LT" sz="1200" dirty="0" err="1" smtClean="0"/>
            <a:t>structure</a:t>
          </a:r>
          <a:r>
            <a:rPr lang="lt-LT" sz="1200" dirty="0" smtClean="0"/>
            <a:t>,</a:t>
          </a:r>
          <a:endParaRPr lang="lt-LT" sz="1200" dirty="0"/>
        </a:p>
      </dgm:t>
    </dgm:pt>
    <dgm:pt modelId="{1B54C747-915C-4A6D-9F14-D04BB7BCAF83}" type="parTrans" cxnId="{24F8B9CA-97BF-4FFB-A5DB-AD0B252F4D60}">
      <dgm:prSet/>
      <dgm:spPr/>
      <dgm:t>
        <a:bodyPr/>
        <a:lstStyle/>
        <a:p>
          <a:endParaRPr lang="lt-LT"/>
        </a:p>
      </dgm:t>
    </dgm:pt>
    <dgm:pt modelId="{EB0D86FE-0F7A-4503-858E-1A519F447507}" type="sibTrans" cxnId="{24F8B9CA-97BF-4FFB-A5DB-AD0B252F4D60}">
      <dgm:prSet/>
      <dgm:spPr/>
      <dgm:t>
        <a:bodyPr/>
        <a:lstStyle/>
        <a:p>
          <a:endParaRPr lang="lt-LT"/>
        </a:p>
      </dgm:t>
    </dgm:pt>
    <dgm:pt modelId="{C1126BB3-2441-4DDD-9254-9527418B597E}">
      <dgm:prSet phldrT="[Text]" custT="1"/>
      <dgm:spPr/>
      <dgm:t>
        <a:bodyPr/>
        <a:lstStyle/>
        <a:p>
          <a:r>
            <a:rPr lang="lt-LT" sz="2200" dirty="0" smtClean="0"/>
            <a:t>Speed</a:t>
          </a:r>
          <a:endParaRPr lang="lt-LT" sz="2200" dirty="0"/>
        </a:p>
      </dgm:t>
    </dgm:pt>
    <dgm:pt modelId="{869C680F-0AA9-4CBE-9D0F-75E1354592F9}" type="parTrans" cxnId="{B62BC80C-5CEB-46AD-87B2-604A3475458C}">
      <dgm:prSet/>
      <dgm:spPr/>
      <dgm:t>
        <a:bodyPr/>
        <a:lstStyle/>
        <a:p>
          <a:endParaRPr lang="lt-LT"/>
        </a:p>
      </dgm:t>
    </dgm:pt>
    <dgm:pt modelId="{1D42F605-3C4F-4693-B159-CE20188C865C}" type="sibTrans" cxnId="{B62BC80C-5CEB-46AD-87B2-604A3475458C}">
      <dgm:prSet/>
      <dgm:spPr/>
      <dgm:t>
        <a:bodyPr/>
        <a:lstStyle/>
        <a:p>
          <a:endParaRPr lang="lt-LT"/>
        </a:p>
      </dgm:t>
    </dgm:pt>
    <dgm:pt modelId="{8987A613-E88F-4EAC-B5A4-3559DC8793AB}">
      <dgm:prSet phldrT="[Text]" custT="1"/>
      <dgm:spPr/>
      <dgm:t>
        <a:bodyPr/>
        <a:lstStyle/>
        <a:p>
          <a:r>
            <a:rPr lang="lt-LT" sz="1800" dirty="0"/>
            <a:t> </a:t>
          </a:r>
          <a:r>
            <a:rPr lang="lt-LT" sz="1800" dirty="0" smtClean="0"/>
            <a:t>&lt; 4 </a:t>
          </a:r>
          <a:r>
            <a:rPr lang="lt-LT" sz="1800" dirty="0" err="1" smtClean="0"/>
            <a:t>seconds</a:t>
          </a:r>
          <a:r>
            <a:rPr lang="lt-LT" sz="1800" dirty="0" smtClean="0"/>
            <a:t> to </a:t>
          </a:r>
          <a:r>
            <a:rPr lang="lt-LT" sz="1800" dirty="0" err="1" smtClean="0"/>
            <a:t>wait</a:t>
          </a:r>
          <a:r>
            <a:rPr lang="lt-LT" sz="1800" dirty="0" smtClean="0"/>
            <a:t> </a:t>
          </a:r>
          <a:r>
            <a:rPr lang="lt-LT" sz="1800" dirty="0" err="1" smtClean="0"/>
            <a:t>for</a:t>
          </a:r>
          <a:r>
            <a:rPr lang="lt-LT" sz="1800" dirty="0" smtClean="0"/>
            <a:t> </a:t>
          </a:r>
          <a:r>
            <a:rPr lang="lt-LT" sz="1800" dirty="0" err="1" smtClean="0"/>
            <a:t>next</a:t>
          </a:r>
          <a:r>
            <a:rPr lang="lt-LT" sz="1800" dirty="0" smtClean="0"/>
            <a:t> </a:t>
          </a:r>
          <a:r>
            <a:rPr lang="lt-LT" sz="1800" dirty="0" err="1" smtClean="0"/>
            <a:t>page</a:t>
          </a:r>
          <a:endParaRPr lang="lt-LT" sz="1800" dirty="0"/>
        </a:p>
      </dgm:t>
    </dgm:pt>
    <dgm:pt modelId="{1BB6BBCF-EF63-4F6C-9773-8FCC3C90DCB4}" type="parTrans" cxnId="{E3510CD0-BCF9-4117-964F-5C5C6A0B7EAD}">
      <dgm:prSet/>
      <dgm:spPr/>
      <dgm:t>
        <a:bodyPr/>
        <a:lstStyle/>
        <a:p>
          <a:endParaRPr lang="lt-LT"/>
        </a:p>
      </dgm:t>
    </dgm:pt>
    <dgm:pt modelId="{DC0FFC3D-D26A-4D38-A421-0CD46F467760}" type="sibTrans" cxnId="{E3510CD0-BCF9-4117-964F-5C5C6A0B7EAD}">
      <dgm:prSet/>
      <dgm:spPr/>
      <dgm:t>
        <a:bodyPr/>
        <a:lstStyle/>
        <a:p>
          <a:endParaRPr lang="lt-LT"/>
        </a:p>
      </dgm:t>
    </dgm:pt>
    <dgm:pt modelId="{7A438797-5F2B-42BA-AFDA-2AE8EC3F79AD}">
      <dgm:prSet phldrT="[Text]" custT="1"/>
      <dgm:spPr/>
      <dgm:t>
        <a:bodyPr/>
        <a:lstStyle/>
        <a:p>
          <a:r>
            <a:rPr lang="lt-LT" sz="2200" dirty="0" smtClean="0"/>
            <a:t>Design</a:t>
          </a:r>
          <a:endParaRPr lang="lt-LT" sz="2200" dirty="0"/>
        </a:p>
      </dgm:t>
    </dgm:pt>
    <dgm:pt modelId="{B0DFFD4D-3B9B-4534-A882-1876D836D470}" type="parTrans" cxnId="{A6128F5F-DB59-40EB-8A81-AD6D1D02563A}">
      <dgm:prSet/>
      <dgm:spPr/>
      <dgm:t>
        <a:bodyPr/>
        <a:lstStyle/>
        <a:p>
          <a:endParaRPr lang="lt-LT"/>
        </a:p>
      </dgm:t>
    </dgm:pt>
    <dgm:pt modelId="{F855E57B-A41D-49A3-A09F-39998704CBC9}" type="sibTrans" cxnId="{A6128F5F-DB59-40EB-8A81-AD6D1D02563A}">
      <dgm:prSet/>
      <dgm:spPr/>
      <dgm:t>
        <a:bodyPr/>
        <a:lstStyle/>
        <a:p>
          <a:endParaRPr lang="lt-LT"/>
        </a:p>
      </dgm:t>
    </dgm:pt>
    <dgm:pt modelId="{288275C6-F1F2-445A-9866-FE3F576F516D}">
      <dgm:prSet phldrT="[Text]" custT="1"/>
      <dgm:spPr/>
      <dgm:t>
        <a:bodyPr/>
        <a:lstStyle/>
        <a:p>
          <a:r>
            <a:rPr lang="lt-LT" sz="1600" dirty="0" err="1" smtClean="0"/>
            <a:t>Aesthetics</a:t>
          </a:r>
          <a:r>
            <a:rPr lang="en-US" sz="1600" dirty="0" smtClean="0"/>
            <a:t> </a:t>
          </a:r>
          <a:endParaRPr lang="lt-LT" sz="1800" dirty="0"/>
        </a:p>
      </dgm:t>
    </dgm:pt>
    <dgm:pt modelId="{9818C523-3A6F-4187-8BC5-BCBBA6637952}" type="parTrans" cxnId="{4C872C95-2B87-4846-8A81-9786515C4F50}">
      <dgm:prSet/>
      <dgm:spPr/>
      <dgm:t>
        <a:bodyPr/>
        <a:lstStyle/>
        <a:p>
          <a:endParaRPr lang="lt-LT"/>
        </a:p>
      </dgm:t>
    </dgm:pt>
    <dgm:pt modelId="{A3D06B7B-B524-4CA3-93E0-5164650060C7}" type="sibTrans" cxnId="{4C872C95-2B87-4846-8A81-9786515C4F50}">
      <dgm:prSet/>
      <dgm:spPr/>
      <dgm:t>
        <a:bodyPr/>
        <a:lstStyle/>
        <a:p>
          <a:endParaRPr lang="lt-LT"/>
        </a:p>
      </dgm:t>
    </dgm:pt>
    <dgm:pt modelId="{AD443AB9-6768-411C-994C-E302731EED7C}">
      <dgm:prSet phldrT="[Text]" custT="1"/>
      <dgm:spPr/>
      <dgm:t>
        <a:bodyPr/>
        <a:lstStyle/>
        <a:p>
          <a:endParaRPr lang="lt-LT" sz="900" dirty="0"/>
        </a:p>
      </dgm:t>
    </dgm:pt>
    <dgm:pt modelId="{E73B364F-2BD1-446A-8035-842FA77054C0}" type="parTrans" cxnId="{0DBFEE7F-5EFD-4B1D-85D7-0F87504360AD}">
      <dgm:prSet/>
      <dgm:spPr/>
      <dgm:t>
        <a:bodyPr/>
        <a:lstStyle/>
        <a:p>
          <a:endParaRPr lang="lt-LT"/>
        </a:p>
      </dgm:t>
    </dgm:pt>
    <dgm:pt modelId="{069A5EE5-27B9-487F-97CC-E44109231735}" type="sibTrans" cxnId="{0DBFEE7F-5EFD-4B1D-85D7-0F87504360AD}">
      <dgm:prSet/>
      <dgm:spPr/>
      <dgm:t>
        <a:bodyPr/>
        <a:lstStyle/>
        <a:p>
          <a:endParaRPr lang="lt-LT"/>
        </a:p>
      </dgm:t>
    </dgm:pt>
    <dgm:pt modelId="{36FA2AA6-3488-4BD5-917C-54A0CA31550D}">
      <dgm:prSet phldrT="[Text]" custT="1"/>
      <dgm:spPr/>
      <dgm:t>
        <a:bodyPr/>
        <a:lstStyle/>
        <a:p>
          <a:r>
            <a:rPr lang="lt-LT" sz="1400" dirty="0" smtClean="0"/>
            <a:t> </a:t>
          </a:r>
          <a:r>
            <a:rPr lang="lt-LT" sz="1400" dirty="0" err="1" smtClean="0"/>
            <a:t>Understandability</a:t>
          </a:r>
          <a:r>
            <a:rPr lang="lt-LT" sz="1400" dirty="0" smtClean="0"/>
            <a:t>, </a:t>
          </a:r>
          <a:r>
            <a:rPr lang="lt-LT" sz="1400" dirty="0" err="1" smtClean="0"/>
            <a:t>format</a:t>
          </a:r>
          <a:r>
            <a:rPr lang="lt-LT" sz="1400" dirty="0" smtClean="0"/>
            <a:t>, </a:t>
          </a:r>
          <a:r>
            <a:rPr lang="lt-LT" sz="1400" dirty="0" err="1" smtClean="0"/>
            <a:t>adaptation</a:t>
          </a:r>
          <a:endParaRPr lang="lt-LT" sz="1400" dirty="0"/>
        </a:p>
      </dgm:t>
    </dgm:pt>
    <dgm:pt modelId="{723417D2-F945-4ED0-BA27-B3349D3B35E8}" type="parTrans" cxnId="{858F58E3-0113-4222-AD0D-BEFAAF1A0A1F}">
      <dgm:prSet/>
      <dgm:spPr/>
      <dgm:t>
        <a:bodyPr/>
        <a:lstStyle/>
        <a:p>
          <a:endParaRPr lang="lt-LT"/>
        </a:p>
      </dgm:t>
    </dgm:pt>
    <dgm:pt modelId="{A4457161-1D5C-497B-8708-14542B46F2F6}" type="sibTrans" cxnId="{858F58E3-0113-4222-AD0D-BEFAAF1A0A1F}">
      <dgm:prSet/>
      <dgm:spPr/>
      <dgm:t>
        <a:bodyPr/>
        <a:lstStyle/>
        <a:p>
          <a:endParaRPr lang="lt-LT"/>
        </a:p>
      </dgm:t>
    </dgm:pt>
    <dgm:pt modelId="{BE9FD2D2-6385-45F3-AD8C-98F378E940A3}">
      <dgm:prSet phldrT="[Text]" custT="1"/>
      <dgm:spPr/>
      <dgm:t>
        <a:bodyPr/>
        <a:lstStyle/>
        <a:p>
          <a:r>
            <a:rPr lang="lt-LT" sz="1400" dirty="0" smtClean="0"/>
            <a:t> </a:t>
          </a:r>
          <a:r>
            <a:rPr lang="lt-LT" sz="1400" dirty="0" err="1" smtClean="0"/>
            <a:t>Consistency</a:t>
          </a:r>
          <a:r>
            <a:rPr lang="lt-LT" sz="1400" dirty="0" smtClean="0"/>
            <a:t>, </a:t>
          </a:r>
          <a:r>
            <a:rPr lang="lt-LT" sz="1400" dirty="0" err="1" smtClean="0"/>
            <a:t>accuracy</a:t>
          </a:r>
          <a:endParaRPr lang="lt-LT" sz="1400" dirty="0"/>
        </a:p>
      </dgm:t>
    </dgm:pt>
    <dgm:pt modelId="{C13949E0-4512-4DF6-8E4C-1B8A507B84EB}" type="parTrans" cxnId="{B1B77BF4-96CE-49E8-AB5D-A2E324F1504D}">
      <dgm:prSet/>
      <dgm:spPr/>
      <dgm:t>
        <a:bodyPr/>
        <a:lstStyle/>
        <a:p>
          <a:endParaRPr lang="lt-LT"/>
        </a:p>
      </dgm:t>
    </dgm:pt>
    <dgm:pt modelId="{C0380499-B913-41B9-9EAC-982EA6A44710}" type="sibTrans" cxnId="{B1B77BF4-96CE-49E8-AB5D-A2E324F1504D}">
      <dgm:prSet/>
      <dgm:spPr/>
      <dgm:t>
        <a:bodyPr/>
        <a:lstStyle/>
        <a:p>
          <a:endParaRPr lang="lt-LT"/>
        </a:p>
      </dgm:t>
    </dgm:pt>
    <dgm:pt modelId="{28B998B1-38D1-4148-9A4D-96D011222068}">
      <dgm:prSet phldrT="[Text]" custT="1"/>
      <dgm:spPr/>
      <dgm:t>
        <a:bodyPr/>
        <a:lstStyle/>
        <a:p>
          <a:r>
            <a:rPr lang="lt-LT" sz="1200" dirty="0" smtClean="0"/>
            <a:t> </a:t>
          </a:r>
          <a:r>
            <a:rPr lang="lt-LT" sz="1200" dirty="0" err="1" smtClean="0"/>
            <a:t>Site</a:t>
          </a:r>
          <a:r>
            <a:rPr lang="lt-LT" sz="1200" dirty="0" smtClean="0"/>
            <a:t> </a:t>
          </a:r>
          <a:r>
            <a:rPr lang="lt-LT" sz="1200" dirty="0" err="1" smtClean="0"/>
            <a:t>map</a:t>
          </a:r>
          <a:r>
            <a:rPr lang="lt-LT" sz="1200" dirty="0" smtClean="0"/>
            <a:t>, </a:t>
          </a:r>
          <a:r>
            <a:rPr lang="lt-LT" sz="1200" dirty="0" err="1" smtClean="0"/>
            <a:t>navigation</a:t>
          </a:r>
          <a:r>
            <a:rPr lang="lt-LT" sz="1200" dirty="0" smtClean="0"/>
            <a:t> </a:t>
          </a:r>
          <a:r>
            <a:rPr lang="lt-LT" sz="1200" dirty="0" err="1" smtClean="0"/>
            <a:t>path</a:t>
          </a:r>
          <a:endParaRPr lang="lt-LT" sz="1200" dirty="0"/>
        </a:p>
      </dgm:t>
    </dgm:pt>
    <dgm:pt modelId="{93BF01B0-CC22-485F-9D0D-0C433F1442A0}" type="parTrans" cxnId="{D67AEB65-8F4C-4945-8207-6692F59A29E5}">
      <dgm:prSet/>
      <dgm:spPr/>
      <dgm:t>
        <a:bodyPr/>
        <a:lstStyle/>
        <a:p>
          <a:endParaRPr lang="lt-LT"/>
        </a:p>
      </dgm:t>
    </dgm:pt>
    <dgm:pt modelId="{894BBCEE-034F-4E2D-9F2E-B1D6E201D94C}" type="sibTrans" cxnId="{D67AEB65-8F4C-4945-8207-6692F59A29E5}">
      <dgm:prSet/>
      <dgm:spPr/>
      <dgm:t>
        <a:bodyPr/>
        <a:lstStyle/>
        <a:p>
          <a:endParaRPr lang="lt-LT"/>
        </a:p>
      </dgm:t>
    </dgm:pt>
    <dgm:pt modelId="{9331A53D-1416-45B7-8D68-255A4319EC2F}">
      <dgm:prSet phldrT="[Text]" custT="1"/>
      <dgm:spPr/>
      <dgm:t>
        <a:bodyPr/>
        <a:lstStyle/>
        <a:p>
          <a:r>
            <a:rPr lang="lt-LT" sz="1200" dirty="0" smtClean="0"/>
            <a:t> </a:t>
          </a:r>
          <a:r>
            <a:rPr lang="lt-LT" sz="1200" dirty="0" err="1" smtClean="0"/>
            <a:t>Start</a:t>
          </a:r>
          <a:r>
            <a:rPr lang="lt-LT" sz="1200" dirty="0" smtClean="0"/>
            <a:t> </a:t>
          </a:r>
          <a:r>
            <a:rPr lang="lt-LT" sz="1200" dirty="0" err="1" smtClean="0"/>
            <a:t>page</a:t>
          </a:r>
          <a:r>
            <a:rPr lang="lt-LT" sz="1200" dirty="0" smtClean="0"/>
            <a:t>, </a:t>
          </a:r>
          <a:endParaRPr lang="lt-LT" sz="1200" dirty="0"/>
        </a:p>
      </dgm:t>
    </dgm:pt>
    <dgm:pt modelId="{CC59D46E-D448-4E44-9483-E7D4687DD72E}" type="parTrans" cxnId="{EDC7721A-9C88-49B3-AFF4-9E50D396E7D3}">
      <dgm:prSet/>
      <dgm:spPr/>
      <dgm:t>
        <a:bodyPr/>
        <a:lstStyle/>
        <a:p>
          <a:endParaRPr lang="lt-LT"/>
        </a:p>
      </dgm:t>
    </dgm:pt>
    <dgm:pt modelId="{28FE4E5C-D62B-4647-8224-3EA700CBAF2C}" type="sibTrans" cxnId="{EDC7721A-9C88-49B3-AFF4-9E50D396E7D3}">
      <dgm:prSet/>
      <dgm:spPr/>
      <dgm:t>
        <a:bodyPr/>
        <a:lstStyle/>
        <a:p>
          <a:endParaRPr lang="lt-LT"/>
        </a:p>
      </dgm:t>
    </dgm:pt>
    <dgm:pt modelId="{05345A8B-411C-4365-AD44-F6F2BC87416D}">
      <dgm:prSet phldrT="[Text]" custT="1"/>
      <dgm:spPr/>
      <dgm:t>
        <a:bodyPr/>
        <a:lstStyle/>
        <a:p>
          <a:r>
            <a:rPr lang="lt-LT" sz="1200" dirty="0" smtClean="0"/>
            <a:t> </a:t>
          </a:r>
          <a:r>
            <a:rPr lang="lt-LT" sz="1200" dirty="0" err="1" smtClean="0"/>
            <a:t>Categorization</a:t>
          </a:r>
          <a:endParaRPr lang="lt-LT" sz="1200" dirty="0"/>
        </a:p>
      </dgm:t>
    </dgm:pt>
    <dgm:pt modelId="{F72659EE-57B4-47A4-82DB-3D4B68EFF844}" type="parTrans" cxnId="{3434FA12-7D45-4E83-96B4-4620C34D3E71}">
      <dgm:prSet/>
      <dgm:spPr/>
      <dgm:t>
        <a:bodyPr/>
        <a:lstStyle/>
        <a:p>
          <a:endParaRPr lang="lt-LT"/>
        </a:p>
      </dgm:t>
    </dgm:pt>
    <dgm:pt modelId="{A297CCC3-39F6-4622-9B92-B49ED8A171E2}" type="sibTrans" cxnId="{3434FA12-7D45-4E83-96B4-4620C34D3E71}">
      <dgm:prSet/>
      <dgm:spPr/>
      <dgm:t>
        <a:bodyPr/>
        <a:lstStyle/>
        <a:p>
          <a:endParaRPr lang="lt-LT"/>
        </a:p>
      </dgm:t>
    </dgm:pt>
    <dgm:pt modelId="{FEA8765A-AC34-4FF2-ABC6-DB939C9C9737}">
      <dgm:prSet phldrT="[Text]" custT="1"/>
      <dgm:spPr/>
      <dgm:t>
        <a:bodyPr/>
        <a:lstStyle/>
        <a:p>
          <a:r>
            <a:rPr lang="lt-LT" sz="1600" dirty="0" smtClean="0"/>
            <a:t> P</a:t>
          </a:r>
          <a:r>
            <a:rPr lang="en-US" sz="1600" dirty="0" err="1" smtClean="0"/>
            <a:t>ictures</a:t>
          </a:r>
          <a:endParaRPr lang="lt-LT" sz="1800" dirty="0"/>
        </a:p>
      </dgm:t>
    </dgm:pt>
    <dgm:pt modelId="{FE29681E-E638-420A-A325-81F4972EAB2F}" type="parTrans" cxnId="{534708BE-7CFF-4996-865A-FB4204296437}">
      <dgm:prSet/>
      <dgm:spPr/>
      <dgm:t>
        <a:bodyPr/>
        <a:lstStyle/>
        <a:p>
          <a:endParaRPr lang="lt-LT"/>
        </a:p>
      </dgm:t>
    </dgm:pt>
    <dgm:pt modelId="{FA14981E-130B-45B4-B4C3-B204A87B2737}" type="sibTrans" cxnId="{534708BE-7CFF-4996-865A-FB4204296437}">
      <dgm:prSet/>
      <dgm:spPr/>
      <dgm:t>
        <a:bodyPr/>
        <a:lstStyle/>
        <a:p>
          <a:endParaRPr lang="lt-LT"/>
        </a:p>
      </dgm:t>
    </dgm:pt>
    <dgm:pt modelId="{D135150B-2FC4-4848-B49A-AB983B6309F6}">
      <dgm:prSet phldrT="[Text]" custT="1"/>
      <dgm:spPr/>
      <dgm:t>
        <a:bodyPr/>
        <a:lstStyle/>
        <a:p>
          <a:r>
            <a:rPr lang="en-US" sz="1600" dirty="0" smtClean="0"/>
            <a:t> </a:t>
          </a:r>
          <a:r>
            <a:rPr lang="lt-LT" sz="1600" dirty="0" smtClean="0"/>
            <a:t>L</a:t>
          </a:r>
          <a:r>
            <a:rPr lang="en-US" sz="1600" dirty="0" err="1" smtClean="0"/>
            <a:t>ayout</a:t>
          </a:r>
          <a:endParaRPr lang="lt-LT" sz="1800" dirty="0"/>
        </a:p>
      </dgm:t>
    </dgm:pt>
    <dgm:pt modelId="{B70C4F34-7E73-43A0-BE99-284B2E5A4D68}" type="parTrans" cxnId="{555A1995-2519-4C33-9DE4-218873ADE650}">
      <dgm:prSet/>
      <dgm:spPr/>
      <dgm:t>
        <a:bodyPr/>
        <a:lstStyle/>
        <a:p>
          <a:endParaRPr lang="lt-LT"/>
        </a:p>
      </dgm:t>
    </dgm:pt>
    <dgm:pt modelId="{FBE75AD8-DDD4-4636-B6F5-87B8D9540CB3}" type="sibTrans" cxnId="{555A1995-2519-4C33-9DE4-218873ADE650}">
      <dgm:prSet/>
      <dgm:spPr/>
      <dgm:t>
        <a:bodyPr/>
        <a:lstStyle/>
        <a:p>
          <a:endParaRPr lang="lt-LT"/>
        </a:p>
      </dgm:t>
    </dgm:pt>
    <dgm:pt modelId="{B50E7906-87B2-4F95-98B5-96E2BC5163BD}">
      <dgm:prSet phldrT="[Text]" custT="1"/>
      <dgm:spPr/>
      <dgm:t>
        <a:bodyPr/>
        <a:lstStyle/>
        <a:p>
          <a:r>
            <a:rPr lang="lt-LT" sz="1800" dirty="0" smtClean="0"/>
            <a:t>C</a:t>
          </a:r>
          <a:r>
            <a:rPr lang="en-US" sz="1800" dirty="0" err="1" smtClean="0"/>
            <a:t>olours</a:t>
          </a:r>
          <a:r>
            <a:rPr lang="en-US" sz="1800" dirty="0" smtClean="0"/>
            <a:t> and fonts</a:t>
          </a:r>
          <a:endParaRPr lang="lt-LT" sz="1800" dirty="0"/>
        </a:p>
      </dgm:t>
    </dgm:pt>
    <dgm:pt modelId="{4E992B94-21E0-49DA-BF39-8CC0E93B2E36}" type="parTrans" cxnId="{B43621A8-334B-4386-92CE-B1F2F75054F3}">
      <dgm:prSet/>
      <dgm:spPr/>
    </dgm:pt>
    <dgm:pt modelId="{EDCBB835-D53F-4ABC-A9CE-6C8838A7315D}" type="sibTrans" cxnId="{B43621A8-334B-4386-92CE-B1F2F75054F3}">
      <dgm:prSet/>
      <dgm:spPr/>
    </dgm:pt>
    <dgm:pt modelId="{955FCAD6-4BCD-44DD-80A6-D1BB3D88598A}" type="pres">
      <dgm:prSet presAssocID="{9AD4E255-EC17-434F-BCA6-68CE372CAD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E99B8E53-AD05-4E56-851D-E206DDB2AAF9}" type="pres">
      <dgm:prSet presAssocID="{2DEEE7EA-B2B2-40F0-9236-1CCEBD74B7F8}" presName="linNode" presStyleCnt="0"/>
      <dgm:spPr/>
    </dgm:pt>
    <dgm:pt modelId="{6D8822B1-9CFF-49B8-A845-F5DEACBBC0BC}" type="pres">
      <dgm:prSet presAssocID="{2DEEE7EA-B2B2-40F0-9236-1CCEBD74B7F8}" presName="parentText" presStyleLbl="node1" presStyleIdx="0" presStyleCnt="4" custScaleX="103117" custScaleY="11505" custLinFactNeighborX="-1937" custLinFactNeighborY="630">
        <dgm:presLayoutVars>
          <dgm:chMax val="1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lt-LT"/>
        </a:p>
      </dgm:t>
    </dgm:pt>
    <dgm:pt modelId="{355CF9D0-CC5D-4AD0-87E1-5368258718CE}" type="pres">
      <dgm:prSet presAssocID="{2DEEE7EA-B2B2-40F0-9236-1CCEBD74B7F8}" presName="descendantText" presStyleLbl="alignAccFollowNode1" presStyleIdx="0" presStyleCnt="4" custScaleX="76595" custScaleY="30679" custLinFactNeighborX="1997" custLinFactNeighborY="388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lt-LT"/>
        </a:p>
      </dgm:t>
    </dgm:pt>
    <dgm:pt modelId="{33000206-477F-4978-9BDB-25D161D20F55}" type="pres">
      <dgm:prSet presAssocID="{2D49913E-52FD-4043-895E-B5FD86861318}" presName="sp" presStyleCnt="0"/>
      <dgm:spPr/>
    </dgm:pt>
    <dgm:pt modelId="{8F8C8C72-08EF-4B7D-91BB-B76BA8EA826C}" type="pres">
      <dgm:prSet presAssocID="{02335EC3-A5D7-4F18-BB1D-C97711EFB1D7}" presName="linNode" presStyleCnt="0"/>
      <dgm:spPr/>
    </dgm:pt>
    <dgm:pt modelId="{1A61114B-E15E-4084-BA16-27F755B71C59}" type="pres">
      <dgm:prSet presAssocID="{02335EC3-A5D7-4F18-BB1D-C97711EFB1D7}" presName="parentText" presStyleLbl="node1" presStyleIdx="1" presStyleCnt="4" custScaleX="103776" custScaleY="16944" custLinFactNeighborX="-1842" custLinFactNeighborY="194">
        <dgm:presLayoutVars>
          <dgm:chMax val="1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lt-LT"/>
        </a:p>
      </dgm:t>
    </dgm:pt>
    <dgm:pt modelId="{0881DDBB-CE25-4019-BF80-922EECEACC61}" type="pres">
      <dgm:prSet presAssocID="{02335EC3-A5D7-4F18-BB1D-C97711EFB1D7}" presName="descendantText" presStyleLbl="alignAccFollowNode1" presStyleIdx="1" presStyleCnt="4" custScaleX="78772" custScaleY="27717" custLinFactNeighborX="-1004" custLinFactNeighborY="130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lt-LT"/>
        </a:p>
      </dgm:t>
    </dgm:pt>
    <dgm:pt modelId="{709CA833-1403-485F-87EE-3700C7FB3F27}" type="pres">
      <dgm:prSet presAssocID="{BC0EB96A-3230-461C-B2AB-1A8D5F4F1498}" presName="sp" presStyleCnt="0"/>
      <dgm:spPr/>
    </dgm:pt>
    <dgm:pt modelId="{92658698-F07A-4CFC-A6CC-999FDA8D92C2}" type="pres">
      <dgm:prSet presAssocID="{C1126BB3-2441-4DDD-9254-9527418B597E}" presName="linNode" presStyleCnt="0"/>
      <dgm:spPr/>
    </dgm:pt>
    <dgm:pt modelId="{B1F5092A-6FC7-4AA6-BC57-B88FBAFA2348}" type="pres">
      <dgm:prSet presAssocID="{C1126BB3-2441-4DDD-9254-9527418B597E}" presName="parentText" presStyleLbl="node1" presStyleIdx="2" presStyleCnt="4" custScaleX="100470" custScaleY="10707" custLinFactNeighborX="-1694" custLinFactNeighborY="-1809">
        <dgm:presLayoutVars>
          <dgm:chMax val="1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lt-LT"/>
        </a:p>
      </dgm:t>
    </dgm:pt>
    <dgm:pt modelId="{377A3362-63F9-46C1-BCE2-42C28B044921}" type="pres">
      <dgm:prSet presAssocID="{C1126BB3-2441-4DDD-9254-9527418B597E}" presName="descendantText" presStyleLbl="alignAccFollowNode1" presStyleIdx="2" presStyleCnt="4" custScaleX="78703" custScaleY="21770" custLinFactNeighborX="4408" custLinFactNeighborY="-106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lt-LT"/>
        </a:p>
      </dgm:t>
    </dgm:pt>
    <dgm:pt modelId="{50CA4A90-5771-4CCD-A28E-3BA0F3A4542B}" type="pres">
      <dgm:prSet presAssocID="{1D42F605-3C4F-4693-B159-CE20188C865C}" presName="sp" presStyleCnt="0"/>
      <dgm:spPr/>
    </dgm:pt>
    <dgm:pt modelId="{63E33399-43FF-406C-B026-90F01BAEB989}" type="pres">
      <dgm:prSet presAssocID="{7A438797-5F2B-42BA-AFDA-2AE8EC3F79AD}" presName="linNode" presStyleCnt="0"/>
      <dgm:spPr/>
    </dgm:pt>
    <dgm:pt modelId="{3253D986-9F21-4727-B750-EAB0CCF6B91A}" type="pres">
      <dgm:prSet presAssocID="{7A438797-5F2B-42BA-AFDA-2AE8EC3F79AD}" presName="parentText" presStyleLbl="node1" presStyleIdx="3" presStyleCnt="4" custScaleX="103326" custScaleY="11779" custLinFactNeighborX="-2215" custLinFactNeighborY="-2437">
        <dgm:presLayoutVars>
          <dgm:chMax val="1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lt-LT"/>
        </a:p>
      </dgm:t>
    </dgm:pt>
    <dgm:pt modelId="{EECBBDCB-5DC6-488F-9136-9C097C754CAE}" type="pres">
      <dgm:prSet presAssocID="{7A438797-5F2B-42BA-AFDA-2AE8EC3F79AD}" presName="descendantText" presStyleLbl="alignAccFollowNode1" presStyleIdx="3" presStyleCnt="4" custScaleX="77938" custScaleY="37605" custLinFactNeighborX="2560" custLinFactNeighborY="-418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lt-LT"/>
        </a:p>
      </dgm:t>
    </dgm:pt>
  </dgm:ptLst>
  <dgm:cxnLst>
    <dgm:cxn modelId="{C748B39E-7F27-480C-9CE3-2897B85270EC}" srcId="{9AD4E255-EC17-434F-BCA6-68CE372CADDC}" destId="{2DEEE7EA-B2B2-40F0-9236-1CCEBD74B7F8}" srcOrd="0" destOrd="0" parTransId="{E90033AB-7BFA-40EE-B08C-A957F60D650F}" sibTransId="{2D49913E-52FD-4043-895E-B5FD86861318}"/>
    <dgm:cxn modelId="{B1B77BF4-96CE-49E8-AB5D-A2E324F1504D}" srcId="{2DEEE7EA-B2B2-40F0-9236-1CCEBD74B7F8}" destId="{BE9FD2D2-6385-45F3-AD8C-98F378E940A3}" srcOrd="1" destOrd="0" parTransId="{C13949E0-4512-4DF6-8E4C-1B8A507B84EB}" sibTransId="{C0380499-B913-41B9-9EAC-982EA6A44710}"/>
    <dgm:cxn modelId="{0DFF87AE-AC85-44B5-8734-85CC7A9B0F2C}" type="presOf" srcId="{2DEEE7EA-B2B2-40F0-9236-1CCEBD74B7F8}" destId="{6D8822B1-9CFF-49B8-A845-F5DEACBBC0BC}" srcOrd="0" destOrd="0" presId="urn:microsoft.com/office/officeart/2005/8/layout/vList5"/>
    <dgm:cxn modelId="{B62BC80C-5CEB-46AD-87B2-604A3475458C}" srcId="{9AD4E255-EC17-434F-BCA6-68CE372CADDC}" destId="{C1126BB3-2441-4DDD-9254-9527418B597E}" srcOrd="2" destOrd="0" parTransId="{869C680F-0AA9-4CBE-9D0F-75E1354592F9}" sibTransId="{1D42F605-3C4F-4693-B159-CE20188C865C}"/>
    <dgm:cxn modelId="{0A4C035B-1CBD-4ECC-B0AE-F51505CEBD2B}" type="presOf" srcId="{7A438797-5F2B-42BA-AFDA-2AE8EC3F79AD}" destId="{3253D986-9F21-4727-B750-EAB0CCF6B91A}" srcOrd="0" destOrd="0" presId="urn:microsoft.com/office/officeart/2005/8/layout/vList5"/>
    <dgm:cxn modelId="{534708BE-7CFF-4996-865A-FB4204296437}" srcId="{7A438797-5F2B-42BA-AFDA-2AE8EC3F79AD}" destId="{FEA8765A-AC34-4FF2-ABC6-DB939C9C9737}" srcOrd="2" destOrd="0" parTransId="{FE29681E-E638-420A-A325-81F4972EAB2F}" sibTransId="{FA14981E-130B-45B4-B4C3-B204A87B2737}"/>
    <dgm:cxn modelId="{0DBFEE7F-5EFD-4B1D-85D7-0F87504360AD}" srcId="{02335EC3-A5D7-4F18-BB1D-C97711EFB1D7}" destId="{AD443AB9-6768-411C-994C-E302731EED7C}" srcOrd="4" destOrd="0" parTransId="{E73B364F-2BD1-446A-8035-842FA77054C0}" sibTransId="{069A5EE5-27B9-487F-97CC-E44109231735}"/>
    <dgm:cxn modelId="{396D54C7-40B2-4B39-90B9-32D9FBCC0724}" type="presOf" srcId="{FEA8765A-AC34-4FF2-ABC6-DB939C9C9737}" destId="{EECBBDCB-5DC6-488F-9136-9C097C754CAE}" srcOrd="0" destOrd="2" presId="urn:microsoft.com/office/officeart/2005/8/layout/vList5"/>
    <dgm:cxn modelId="{4B8F748E-144C-474C-AABD-5F406170B057}" type="presOf" srcId="{288275C6-F1F2-445A-9866-FE3F576F516D}" destId="{EECBBDCB-5DC6-488F-9136-9C097C754CAE}" srcOrd="0" destOrd="0" presId="urn:microsoft.com/office/officeart/2005/8/layout/vList5"/>
    <dgm:cxn modelId="{486433A2-3B4A-44AE-B44C-392623C7EDCB}" type="presOf" srcId="{36FA2AA6-3488-4BD5-917C-54A0CA31550D}" destId="{355CF9D0-CC5D-4AD0-87E1-5368258718CE}" srcOrd="0" destOrd="2" presId="urn:microsoft.com/office/officeart/2005/8/layout/vList5"/>
    <dgm:cxn modelId="{A6128F5F-DB59-40EB-8A81-AD6D1D02563A}" srcId="{9AD4E255-EC17-434F-BCA6-68CE372CADDC}" destId="{7A438797-5F2B-42BA-AFDA-2AE8EC3F79AD}" srcOrd="3" destOrd="0" parTransId="{B0DFFD4D-3B9B-4534-A882-1876D836D470}" sibTransId="{F855E57B-A41D-49A3-A09F-39998704CBC9}"/>
    <dgm:cxn modelId="{0B60278D-174E-4444-9242-947B34BEEEA5}" type="presOf" srcId="{9331A53D-1416-45B7-8D68-255A4319EC2F}" destId="{0881DDBB-CE25-4019-BF80-922EECEACC61}" srcOrd="0" destOrd="2" presId="urn:microsoft.com/office/officeart/2005/8/layout/vList5"/>
    <dgm:cxn modelId="{1289E84B-FDA9-4CEB-9D39-021B2E754CC9}" type="presOf" srcId="{C1126BB3-2441-4DDD-9254-9527418B597E}" destId="{B1F5092A-6FC7-4AA6-BC57-B88FBAFA2348}" srcOrd="0" destOrd="0" presId="urn:microsoft.com/office/officeart/2005/8/layout/vList5"/>
    <dgm:cxn modelId="{BB1FB1C5-A4F0-49E8-B407-99978F08AF98}" type="presOf" srcId="{AD443AB9-6768-411C-994C-E302731EED7C}" destId="{0881DDBB-CE25-4019-BF80-922EECEACC61}" srcOrd="0" destOrd="4" presId="urn:microsoft.com/office/officeart/2005/8/layout/vList5"/>
    <dgm:cxn modelId="{24F8B9CA-97BF-4FFB-A5DB-AD0B252F4D60}" srcId="{02335EC3-A5D7-4F18-BB1D-C97711EFB1D7}" destId="{CE5AF08B-AC98-439A-B16D-42B7E526ABEF}" srcOrd="0" destOrd="0" parTransId="{1B54C747-915C-4A6D-9F14-D04BB7BCAF83}" sibTransId="{EB0D86FE-0F7A-4503-858E-1A519F447507}"/>
    <dgm:cxn modelId="{A81E4C15-4310-4E43-8515-401BEAD361A6}" type="presOf" srcId="{9AD4E255-EC17-434F-BCA6-68CE372CADDC}" destId="{955FCAD6-4BCD-44DD-80A6-D1BB3D88598A}" srcOrd="0" destOrd="0" presId="urn:microsoft.com/office/officeart/2005/8/layout/vList5"/>
    <dgm:cxn modelId="{A22E6630-E609-4829-A731-F874246E6B96}" type="presOf" srcId="{02335EC3-A5D7-4F18-BB1D-C97711EFB1D7}" destId="{1A61114B-E15E-4084-BA16-27F755B71C59}" srcOrd="0" destOrd="0" presId="urn:microsoft.com/office/officeart/2005/8/layout/vList5"/>
    <dgm:cxn modelId="{8FC7034B-CD60-4D32-92E4-98DCEAC093BE}" type="presOf" srcId="{28B998B1-38D1-4148-9A4D-96D011222068}" destId="{0881DDBB-CE25-4019-BF80-922EECEACC61}" srcOrd="0" destOrd="1" presId="urn:microsoft.com/office/officeart/2005/8/layout/vList5"/>
    <dgm:cxn modelId="{1130D5B2-0778-46AA-BA1D-41B82801F0F0}" type="presOf" srcId="{B50E7906-87B2-4F95-98B5-96E2BC5163BD}" destId="{EECBBDCB-5DC6-488F-9136-9C097C754CAE}" srcOrd="0" destOrd="1" presId="urn:microsoft.com/office/officeart/2005/8/layout/vList5"/>
    <dgm:cxn modelId="{E3510CD0-BCF9-4117-964F-5C5C6A0B7EAD}" srcId="{C1126BB3-2441-4DDD-9254-9527418B597E}" destId="{8987A613-E88F-4EAC-B5A4-3559DC8793AB}" srcOrd="0" destOrd="0" parTransId="{1BB6BBCF-EF63-4F6C-9773-8FCC3C90DCB4}" sibTransId="{DC0FFC3D-D26A-4D38-A421-0CD46F467760}"/>
    <dgm:cxn modelId="{00930863-7DBA-4F08-9663-0BD6D74D6434}" type="presOf" srcId="{05345A8B-411C-4365-AD44-F6F2BC87416D}" destId="{0881DDBB-CE25-4019-BF80-922EECEACC61}" srcOrd="0" destOrd="3" presId="urn:microsoft.com/office/officeart/2005/8/layout/vList5"/>
    <dgm:cxn modelId="{F1541649-9D98-421D-A77C-709CDC78D6C5}" srcId="{9AD4E255-EC17-434F-BCA6-68CE372CADDC}" destId="{02335EC3-A5D7-4F18-BB1D-C97711EFB1D7}" srcOrd="1" destOrd="0" parTransId="{58E14FBB-C5A5-47BB-AD7A-9C5F38966FE1}" sibTransId="{BC0EB96A-3230-461C-B2AB-1A8D5F4F1498}"/>
    <dgm:cxn modelId="{ABE1B27A-58F3-4C77-B71A-31FEB2BBBD03}" type="presOf" srcId="{D135150B-2FC4-4848-B49A-AB983B6309F6}" destId="{EECBBDCB-5DC6-488F-9136-9C097C754CAE}" srcOrd="0" destOrd="3" presId="urn:microsoft.com/office/officeart/2005/8/layout/vList5"/>
    <dgm:cxn modelId="{EDC7721A-9C88-49B3-AFF4-9E50D396E7D3}" srcId="{02335EC3-A5D7-4F18-BB1D-C97711EFB1D7}" destId="{9331A53D-1416-45B7-8D68-255A4319EC2F}" srcOrd="2" destOrd="0" parTransId="{CC59D46E-D448-4E44-9483-E7D4687DD72E}" sibTransId="{28FE4E5C-D62B-4647-8224-3EA700CBAF2C}"/>
    <dgm:cxn modelId="{8F0E2D5B-212A-419C-A5DC-1066E843ED82}" type="presOf" srcId="{5C3D080E-3057-4EC3-936C-E5D7ACD43669}" destId="{355CF9D0-CC5D-4AD0-87E1-5368258718CE}" srcOrd="0" destOrd="0" presId="urn:microsoft.com/office/officeart/2005/8/layout/vList5"/>
    <dgm:cxn modelId="{858F58E3-0113-4222-AD0D-BEFAAF1A0A1F}" srcId="{2DEEE7EA-B2B2-40F0-9236-1CCEBD74B7F8}" destId="{36FA2AA6-3488-4BD5-917C-54A0CA31550D}" srcOrd="2" destOrd="0" parTransId="{723417D2-F945-4ED0-BA27-B3349D3B35E8}" sibTransId="{A4457161-1D5C-497B-8708-14542B46F2F6}"/>
    <dgm:cxn modelId="{306AD3CA-67E1-4F02-99EE-1DBAB011C547}" srcId="{2DEEE7EA-B2B2-40F0-9236-1CCEBD74B7F8}" destId="{5C3D080E-3057-4EC3-936C-E5D7ACD43669}" srcOrd="0" destOrd="0" parTransId="{1ADA09F1-1BE0-48AE-BB36-7F426DA6D3C2}" sibTransId="{DAC4C6EC-E144-4724-8F7A-EE7ED0257B8C}"/>
    <dgm:cxn modelId="{462B72B3-4EC7-4883-B923-A38CC1D0E94B}" type="presOf" srcId="{CE5AF08B-AC98-439A-B16D-42B7E526ABEF}" destId="{0881DDBB-CE25-4019-BF80-922EECEACC61}" srcOrd="0" destOrd="0" presId="urn:microsoft.com/office/officeart/2005/8/layout/vList5"/>
    <dgm:cxn modelId="{4C872C95-2B87-4846-8A81-9786515C4F50}" srcId="{7A438797-5F2B-42BA-AFDA-2AE8EC3F79AD}" destId="{288275C6-F1F2-445A-9866-FE3F576F516D}" srcOrd="0" destOrd="0" parTransId="{9818C523-3A6F-4187-8BC5-BCBBA6637952}" sibTransId="{A3D06B7B-B524-4CA3-93E0-5164650060C7}"/>
    <dgm:cxn modelId="{555A1995-2519-4C33-9DE4-218873ADE650}" srcId="{7A438797-5F2B-42BA-AFDA-2AE8EC3F79AD}" destId="{D135150B-2FC4-4848-B49A-AB983B6309F6}" srcOrd="3" destOrd="0" parTransId="{B70C4F34-7E73-43A0-BE99-284B2E5A4D68}" sibTransId="{FBE75AD8-DDD4-4636-B6F5-87B8D9540CB3}"/>
    <dgm:cxn modelId="{2DE8BCE9-241F-4741-89FE-D8731BCCF951}" type="presOf" srcId="{BE9FD2D2-6385-45F3-AD8C-98F378E940A3}" destId="{355CF9D0-CC5D-4AD0-87E1-5368258718CE}" srcOrd="0" destOrd="1" presId="urn:microsoft.com/office/officeart/2005/8/layout/vList5"/>
    <dgm:cxn modelId="{33191935-31CD-4B86-ABC9-F5AE5F3BBF99}" type="presOf" srcId="{8987A613-E88F-4EAC-B5A4-3559DC8793AB}" destId="{377A3362-63F9-46C1-BCE2-42C28B044921}" srcOrd="0" destOrd="0" presId="urn:microsoft.com/office/officeart/2005/8/layout/vList5"/>
    <dgm:cxn modelId="{B43621A8-334B-4386-92CE-B1F2F75054F3}" srcId="{7A438797-5F2B-42BA-AFDA-2AE8EC3F79AD}" destId="{B50E7906-87B2-4F95-98B5-96E2BC5163BD}" srcOrd="1" destOrd="0" parTransId="{4E992B94-21E0-49DA-BF39-8CC0E93B2E36}" sibTransId="{EDCBB835-D53F-4ABC-A9CE-6C8838A7315D}"/>
    <dgm:cxn modelId="{D67AEB65-8F4C-4945-8207-6692F59A29E5}" srcId="{02335EC3-A5D7-4F18-BB1D-C97711EFB1D7}" destId="{28B998B1-38D1-4148-9A4D-96D011222068}" srcOrd="1" destOrd="0" parTransId="{93BF01B0-CC22-485F-9D0D-0C433F1442A0}" sibTransId="{894BBCEE-034F-4E2D-9F2E-B1D6E201D94C}"/>
    <dgm:cxn modelId="{3434FA12-7D45-4E83-96B4-4620C34D3E71}" srcId="{02335EC3-A5D7-4F18-BB1D-C97711EFB1D7}" destId="{05345A8B-411C-4365-AD44-F6F2BC87416D}" srcOrd="3" destOrd="0" parTransId="{F72659EE-57B4-47A4-82DB-3D4B68EFF844}" sibTransId="{A297CCC3-39F6-4622-9B92-B49ED8A171E2}"/>
    <dgm:cxn modelId="{4504F38F-533E-4CB0-924B-8882E9EA698B}" type="presParOf" srcId="{955FCAD6-4BCD-44DD-80A6-D1BB3D88598A}" destId="{E99B8E53-AD05-4E56-851D-E206DDB2AAF9}" srcOrd="0" destOrd="0" presId="urn:microsoft.com/office/officeart/2005/8/layout/vList5"/>
    <dgm:cxn modelId="{C0BB7236-C176-4AE4-A202-DE45AA9FAAC2}" type="presParOf" srcId="{E99B8E53-AD05-4E56-851D-E206DDB2AAF9}" destId="{6D8822B1-9CFF-49B8-A845-F5DEACBBC0BC}" srcOrd="0" destOrd="0" presId="urn:microsoft.com/office/officeart/2005/8/layout/vList5"/>
    <dgm:cxn modelId="{5C6B3FAD-FFC2-42F2-A5BF-83CF00D351FC}" type="presParOf" srcId="{E99B8E53-AD05-4E56-851D-E206DDB2AAF9}" destId="{355CF9D0-CC5D-4AD0-87E1-5368258718CE}" srcOrd="1" destOrd="0" presId="urn:microsoft.com/office/officeart/2005/8/layout/vList5"/>
    <dgm:cxn modelId="{104A348B-4908-4E5D-87FC-DBA2F7985710}" type="presParOf" srcId="{955FCAD6-4BCD-44DD-80A6-D1BB3D88598A}" destId="{33000206-477F-4978-9BDB-25D161D20F55}" srcOrd="1" destOrd="0" presId="urn:microsoft.com/office/officeart/2005/8/layout/vList5"/>
    <dgm:cxn modelId="{C7EC07EE-1A29-4C6B-8ADE-22EB40CBAD2D}" type="presParOf" srcId="{955FCAD6-4BCD-44DD-80A6-D1BB3D88598A}" destId="{8F8C8C72-08EF-4B7D-91BB-B76BA8EA826C}" srcOrd="2" destOrd="0" presId="urn:microsoft.com/office/officeart/2005/8/layout/vList5"/>
    <dgm:cxn modelId="{2FDEF003-AD6B-4A6E-ACDD-AC498FA73FA5}" type="presParOf" srcId="{8F8C8C72-08EF-4B7D-91BB-B76BA8EA826C}" destId="{1A61114B-E15E-4084-BA16-27F755B71C59}" srcOrd="0" destOrd="0" presId="urn:microsoft.com/office/officeart/2005/8/layout/vList5"/>
    <dgm:cxn modelId="{D5C80DF2-8327-42F6-968D-17D0E47A1586}" type="presParOf" srcId="{8F8C8C72-08EF-4B7D-91BB-B76BA8EA826C}" destId="{0881DDBB-CE25-4019-BF80-922EECEACC61}" srcOrd="1" destOrd="0" presId="urn:microsoft.com/office/officeart/2005/8/layout/vList5"/>
    <dgm:cxn modelId="{92AA5DD9-A142-4C73-B66D-620A3738B1B9}" type="presParOf" srcId="{955FCAD6-4BCD-44DD-80A6-D1BB3D88598A}" destId="{709CA833-1403-485F-87EE-3700C7FB3F27}" srcOrd="3" destOrd="0" presId="urn:microsoft.com/office/officeart/2005/8/layout/vList5"/>
    <dgm:cxn modelId="{28C5AEF4-9731-49A5-8A69-D0924EFC06BA}" type="presParOf" srcId="{955FCAD6-4BCD-44DD-80A6-D1BB3D88598A}" destId="{92658698-F07A-4CFC-A6CC-999FDA8D92C2}" srcOrd="4" destOrd="0" presId="urn:microsoft.com/office/officeart/2005/8/layout/vList5"/>
    <dgm:cxn modelId="{A8EE5BF8-E57F-47D0-8725-866C3F38A90A}" type="presParOf" srcId="{92658698-F07A-4CFC-A6CC-999FDA8D92C2}" destId="{B1F5092A-6FC7-4AA6-BC57-B88FBAFA2348}" srcOrd="0" destOrd="0" presId="urn:microsoft.com/office/officeart/2005/8/layout/vList5"/>
    <dgm:cxn modelId="{890DE5E4-39B4-4AEB-9F13-79764D3BA185}" type="presParOf" srcId="{92658698-F07A-4CFC-A6CC-999FDA8D92C2}" destId="{377A3362-63F9-46C1-BCE2-42C28B044921}" srcOrd="1" destOrd="0" presId="urn:microsoft.com/office/officeart/2005/8/layout/vList5"/>
    <dgm:cxn modelId="{64A2FF91-035D-486E-B5AD-151BA1FE8E23}" type="presParOf" srcId="{955FCAD6-4BCD-44DD-80A6-D1BB3D88598A}" destId="{50CA4A90-5771-4CCD-A28E-3BA0F3A4542B}" srcOrd="5" destOrd="0" presId="urn:microsoft.com/office/officeart/2005/8/layout/vList5"/>
    <dgm:cxn modelId="{D8ED218B-B1ED-4753-A41E-0906710755E5}" type="presParOf" srcId="{955FCAD6-4BCD-44DD-80A6-D1BB3D88598A}" destId="{63E33399-43FF-406C-B026-90F01BAEB989}" srcOrd="6" destOrd="0" presId="urn:microsoft.com/office/officeart/2005/8/layout/vList5"/>
    <dgm:cxn modelId="{38F6C048-AFD0-4155-BA8D-1C3D11591830}" type="presParOf" srcId="{63E33399-43FF-406C-B026-90F01BAEB989}" destId="{3253D986-9F21-4727-B750-EAB0CCF6B91A}" srcOrd="0" destOrd="0" presId="urn:microsoft.com/office/officeart/2005/8/layout/vList5"/>
    <dgm:cxn modelId="{D01FECF2-8AF4-40CC-A831-B2D9FDE3F4D7}" type="presParOf" srcId="{63E33399-43FF-406C-B026-90F01BAEB989}" destId="{EECBBDCB-5DC6-488F-9136-9C097C754C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CF9D0-CC5D-4AD0-87E1-5368258718CE}">
      <dsp:nvSpPr>
        <dsp:cNvPr id="0" name=""/>
        <dsp:cNvSpPr/>
      </dsp:nvSpPr>
      <dsp:spPr>
        <a:xfrm rot="5400000">
          <a:off x="3309366" y="-769687"/>
          <a:ext cx="924179" cy="2700365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900" kern="1200" dirty="0"/>
            <a:t> </a:t>
          </a:r>
          <a:r>
            <a:rPr lang="lt-LT" sz="900" kern="1200" dirty="0" smtClean="0"/>
            <a:t> </a:t>
          </a:r>
          <a:r>
            <a:rPr lang="lt-LT" sz="1400" kern="1200" dirty="0" err="1" smtClean="0"/>
            <a:t>Clarity</a:t>
          </a:r>
          <a:r>
            <a:rPr lang="lt-LT" sz="1400" kern="1200" dirty="0" smtClean="0"/>
            <a:t>, </a:t>
          </a:r>
          <a:r>
            <a:rPr lang="lt-LT" sz="1400" kern="1200" dirty="0" err="1" smtClean="0"/>
            <a:t>freshness</a:t>
          </a:r>
          <a:r>
            <a:rPr lang="lt-LT" sz="1400" kern="1200" dirty="0" smtClean="0"/>
            <a:t>, </a:t>
          </a:r>
          <a:endParaRPr lang="lt-L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kern="1200" dirty="0" smtClean="0"/>
            <a:t> </a:t>
          </a:r>
          <a:r>
            <a:rPr lang="lt-LT" sz="1400" kern="1200" dirty="0" err="1" smtClean="0"/>
            <a:t>Consistency</a:t>
          </a:r>
          <a:r>
            <a:rPr lang="lt-LT" sz="1400" kern="1200" dirty="0" smtClean="0"/>
            <a:t>, </a:t>
          </a:r>
          <a:r>
            <a:rPr lang="lt-LT" sz="1400" kern="1200" dirty="0" err="1" smtClean="0"/>
            <a:t>accuracy</a:t>
          </a:r>
          <a:endParaRPr lang="lt-L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kern="1200" dirty="0" smtClean="0"/>
            <a:t> </a:t>
          </a:r>
          <a:r>
            <a:rPr lang="lt-LT" sz="1400" kern="1200" dirty="0" err="1" smtClean="0"/>
            <a:t>Understandability</a:t>
          </a:r>
          <a:r>
            <a:rPr lang="lt-LT" sz="1400" kern="1200" dirty="0" smtClean="0"/>
            <a:t>, </a:t>
          </a:r>
          <a:r>
            <a:rPr lang="lt-LT" sz="1400" kern="1200" dirty="0" err="1" smtClean="0"/>
            <a:t>format</a:t>
          </a:r>
          <a:r>
            <a:rPr lang="lt-LT" sz="1400" kern="1200" dirty="0" smtClean="0"/>
            <a:t>, </a:t>
          </a:r>
          <a:r>
            <a:rPr lang="lt-LT" sz="1400" kern="1200" dirty="0" err="1" smtClean="0"/>
            <a:t>adaptation</a:t>
          </a:r>
          <a:endParaRPr lang="lt-LT" sz="1400" kern="1200" dirty="0"/>
        </a:p>
      </dsp:txBody>
      <dsp:txXfrm rot="-5400000">
        <a:off x="2466388" y="163521"/>
        <a:ext cx="2610135" cy="833949"/>
      </dsp:txXfrm>
    </dsp:sp>
    <dsp:sp modelId="{6D8822B1-9CFF-49B8-A845-F5DEACBBC0BC}">
      <dsp:nvSpPr>
        <dsp:cNvPr id="0" name=""/>
        <dsp:cNvSpPr/>
      </dsp:nvSpPr>
      <dsp:spPr>
        <a:xfrm>
          <a:off x="268467" y="270483"/>
          <a:ext cx="2044913" cy="43322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err="1" smtClean="0"/>
            <a:t>Content</a:t>
          </a:r>
          <a:endParaRPr lang="lt-LT" sz="2400" kern="1200" dirty="0"/>
        </a:p>
      </dsp:txBody>
      <dsp:txXfrm>
        <a:off x="268467" y="270483"/>
        <a:ext cx="1936607" cy="433223"/>
      </dsp:txXfrm>
    </dsp:sp>
    <dsp:sp modelId="{0881DDBB-CE25-4019-BF80-922EECEACC61}">
      <dsp:nvSpPr>
        <dsp:cNvPr id="0" name=""/>
        <dsp:cNvSpPr/>
      </dsp:nvSpPr>
      <dsp:spPr>
        <a:xfrm rot="5400000">
          <a:off x="3345911" y="182028"/>
          <a:ext cx="834951" cy="2777116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900" kern="1200" dirty="0"/>
            <a:t> </a:t>
          </a:r>
          <a:r>
            <a:rPr lang="lt-LT" sz="900" kern="1200" dirty="0" smtClean="0"/>
            <a:t>  </a:t>
          </a:r>
          <a:r>
            <a:rPr lang="lt-LT" sz="1200" kern="1200" dirty="0" smtClean="0"/>
            <a:t>Links, </a:t>
          </a:r>
          <a:r>
            <a:rPr lang="lt-LT" sz="1200" kern="1200" dirty="0" err="1" smtClean="0"/>
            <a:t>structure</a:t>
          </a:r>
          <a:r>
            <a:rPr lang="lt-LT" sz="1200" kern="1200" dirty="0" smtClean="0"/>
            <a:t>,</a:t>
          </a:r>
          <a:endParaRPr lang="lt-L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kern="1200" dirty="0" smtClean="0"/>
            <a:t> </a:t>
          </a:r>
          <a:r>
            <a:rPr lang="lt-LT" sz="1200" kern="1200" dirty="0" err="1" smtClean="0"/>
            <a:t>Site</a:t>
          </a:r>
          <a:r>
            <a:rPr lang="lt-LT" sz="1200" kern="1200" dirty="0" smtClean="0"/>
            <a:t> </a:t>
          </a:r>
          <a:r>
            <a:rPr lang="lt-LT" sz="1200" kern="1200" dirty="0" err="1" smtClean="0"/>
            <a:t>map</a:t>
          </a:r>
          <a:r>
            <a:rPr lang="lt-LT" sz="1200" kern="1200" dirty="0" smtClean="0"/>
            <a:t>, </a:t>
          </a:r>
          <a:r>
            <a:rPr lang="lt-LT" sz="1200" kern="1200" dirty="0" err="1" smtClean="0"/>
            <a:t>navigation</a:t>
          </a:r>
          <a:r>
            <a:rPr lang="lt-LT" sz="1200" kern="1200" dirty="0" smtClean="0"/>
            <a:t> </a:t>
          </a:r>
          <a:r>
            <a:rPr lang="lt-LT" sz="1200" kern="1200" dirty="0" err="1" smtClean="0"/>
            <a:t>path</a:t>
          </a:r>
          <a:endParaRPr lang="lt-L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kern="1200" dirty="0" smtClean="0"/>
            <a:t> </a:t>
          </a:r>
          <a:r>
            <a:rPr lang="lt-LT" sz="1200" kern="1200" dirty="0" err="1" smtClean="0"/>
            <a:t>Start</a:t>
          </a:r>
          <a:r>
            <a:rPr lang="lt-LT" sz="1200" kern="1200" dirty="0" smtClean="0"/>
            <a:t> </a:t>
          </a:r>
          <a:r>
            <a:rPr lang="lt-LT" sz="1200" kern="1200" dirty="0" err="1" smtClean="0"/>
            <a:t>page</a:t>
          </a:r>
          <a:r>
            <a:rPr lang="lt-LT" sz="1200" kern="1200" dirty="0" smtClean="0"/>
            <a:t>, </a:t>
          </a:r>
          <a:endParaRPr lang="lt-L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kern="1200" dirty="0" smtClean="0"/>
            <a:t> </a:t>
          </a:r>
          <a:r>
            <a:rPr lang="lt-LT" sz="1200" kern="1200" dirty="0" err="1" smtClean="0"/>
            <a:t>Categorization</a:t>
          </a:r>
          <a:endParaRPr lang="lt-LT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900" kern="1200" dirty="0"/>
        </a:p>
      </dsp:txBody>
      <dsp:txXfrm rot="-5400000">
        <a:off x="2415588" y="1193869"/>
        <a:ext cx="2695598" cy="753433"/>
      </dsp:txXfrm>
    </dsp:sp>
    <dsp:sp modelId="{1A61114B-E15E-4084-BA16-27F755B71C59}">
      <dsp:nvSpPr>
        <dsp:cNvPr id="0" name=""/>
        <dsp:cNvSpPr/>
      </dsp:nvSpPr>
      <dsp:spPr>
        <a:xfrm>
          <a:off x="271816" y="1219504"/>
          <a:ext cx="2057982" cy="6380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200" kern="1200" dirty="0" err="1" smtClean="0"/>
            <a:t>Ease</a:t>
          </a:r>
          <a:r>
            <a:rPr lang="lt-LT" sz="2200" kern="1200" dirty="0" smtClean="0"/>
            <a:t> </a:t>
          </a:r>
          <a:r>
            <a:rPr lang="lt-LT" sz="2200" kern="1200" dirty="0" err="1" smtClean="0"/>
            <a:t>of</a:t>
          </a:r>
          <a:r>
            <a:rPr lang="lt-LT" sz="2200" kern="1200" dirty="0" smtClean="0"/>
            <a:t> </a:t>
          </a:r>
          <a:r>
            <a:rPr lang="lt-LT" sz="2200" kern="1200" dirty="0" err="1" smtClean="0"/>
            <a:t>use</a:t>
          </a:r>
          <a:r>
            <a:rPr lang="lt-LT" sz="2200" kern="1200" dirty="0" smtClean="0"/>
            <a:t>, </a:t>
          </a:r>
          <a:r>
            <a:rPr lang="lt-LT" sz="2200" kern="1200" dirty="0" err="1" smtClean="0"/>
            <a:t>Navigation</a:t>
          </a:r>
          <a:endParaRPr lang="lt-LT" sz="2200" kern="1200" dirty="0"/>
        </a:p>
      </dsp:txBody>
      <dsp:txXfrm>
        <a:off x="271816" y="1219504"/>
        <a:ext cx="1898475" cy="638029"/>
      </dsp:txXfrm>
    </dsp:sp>
    <dsp:sp modelId="{377A3362-63F9-46C1-BCE2-42C28B044921}">
      <dsp:nvSpPr>
        <dsp:cNvPr id="0" name=""/>
        <dsp:cNvSpPr/>
      </dsp:nvSpPr>
      <dsp:spPr>
        <a:xfrm rot="5400000">
          <a:off x="3476033" y="1045413"/>
          <a:ext cx="655803" cy="2774683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/>
            <a:t> </a:t>
          </a:r>
          <a:r>
            <a:rPr lang="lt-LT" sz="1800" kern="1200" dirty="0" smtClean="0"/>
            <a:t>&lt; 4 </a:t>
          </a:r>
          <a:r>
            <a:rPr lang="lt-LT" sz="1800" kern="1200" dirty="0" err="1" smtClean="0"/>
            <a:t>seconds</a:t>
          </a:r>
          <a:r>
            <a:rPr lang="lt-LT" sz="1800" kern="1200" dirty="0" smtClean="0"/>
            <a:t> to </a:t>
          </a:r>
          <a:r>
            <a:rPr lang="lt-LT" sz="1800" kern="1200" dirty="0" err="1" smtClean="0"/>
            <a:t>wait</a:t>
          </a:r>
          <a:r>
            <a:rPr lang="lt-LT" sz="1800" kern="1200" dirty="0" smtClean="0"/>
            <a:t> </a:t>
          </a:r>
          <a:r>
            <a:rPr lang="lt-LT" sz="1800" kern="1200" dirty="0" err="1" smtClean="0"/>
            <a:t>for</a:t>
          </a:r>
          <a:r>
            <a:rPr lang="lt-LT" sz="1800" kern="1200" dirty="0" smtClean="0"/>
            <a:t> </a:t>
          </a:r>
          <a:r>
            <a:rPr lang="lt-LT" sz="1800" kern="1200" dirty="0" err="1" smtClean="0"/>
            <a:t>next</a:t>
          </a:r>
          <a:r>
            <a:rPr lang="lt-LT" sz="1800" kern="1200" dirty="0" smtClean="0"/>
            <a:t> </a:t>
          </a:r>
          <a:r>
            <a:rPr lang="lt-LT" sz="1800" kern="1200" dirty="0" err="1" smtClean="0"/>
            <a:t>page</a:t>
          </a:r>
          <a:endParaRPr lang="lt-LT" sz="1800" kern="1200" dirty="0"/>
        </a:p>
      </dsp:txBody>
      <dsp:txXfrm rot="-5400000">
        <a:off x="2448607" y="2136867"/>
        <a:ext cx="2710655" cy="591775"/>
      </dsp:txXfrm>
    </dsp:sp>
    <dsp:sp modelId="{B1F5092A-6FC7-4AA6-BC57-B88FBAFA2348}">
      <dsp:nvSpPr>
        <dsp:cNvPr id="0" name=""/>
        <dsp:cNvSpPr/>
      </dsp:nvSpPr>
      <dsp:spPr>
        <a:xfrm>
          <a:off x="277034" y="2195161"/>
          <a:ext cx="1992420" cy="40317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200" kern="1200" dirty="0" smtClean="0"/>
            <a:t>Speed</a:t>
          </a:r>
          <a:endParaRPr lang="lt-LT" sz="2200" kern="1200" dirty="0"/>
        </a:p>
      </dsp:txBody>
      <dsp:txXfrm>
        <a:off x="277034" y="2195161"/>
        <a:ext cx="1891627" cy="403174"/>
      </dsp:txXfrm>
    </dsp:sp>
    <dsp:sp modelId="{EECBBDCB-5DC6-488F-9136-9C097C754CAE}">
      <dsp:nvSpPr>
        <dsp:cNvPr id="0" name=""/>
        <dsp:cNvSpPr/>
      </dsp:nvSpPr>
      <dsp:spPr>
        <a:xfrm rot="5400000">
          <a:off x="3244029" y="2047437"/>
          <a:ext cx="1132819" cy="2747713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600" kern="1200" dirty="0" err="1" smtClean="0"/>
            <a:t>Aesthetics</a:t>
          </a:r>
          <a:r>
            <a:rPr lang="en-US" sz="1600" kern="1200" dirty="0" smtClean="0"/>
            <a:t> </a:t>
          </a:r>
          <a:endParaRPr lang="lt-L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 smtClean="0"/>
            <a:t>C</a:t>
          </a:r>
          <a:r>
            <a:rPr lang="en-US" sz="1800" kern="1200" dirty="0" err="1" smtClean="0"/>
            <a:t>olours</a:t>
          </a:r>
          <a:r>
            <a:rPr lang="en-US" sz="1800" kern="1200" dirty="0" smtClean="0"/>
            <a:t> and fonts</a:t>
          </a:r>
          <a:endParaRPr lang="lt-LT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600" kern="1200" dirty="0" smtClean="0"/>
            <a:t> P</a:t>
          </a:r>
          <a:r>
            <a:rPr lang="en-US" sz="1600" kern="1200" dirty="0" err="1" smtClean="0"/>
            <a:t>ictures</a:t>
          </a:r>
          <a:endParaRPr lang="lt-LT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 </a:t>
          </a:r>
          <a:r>
            <a:rPr lang="lt-LT" sz="1600" kern="1200" dirty="0" smtClean="0"/>
            <a:t>L</a:t>
          </a:r>
          <a:r>
            <a:rPr lang="en-US" sz="1600" kern="1200" dirty="0" err="1" smtClean="0"/>
            <a:t>ayout</a:t>
          </a:r>
          <a:endParaRPr lang="lt-LT" sz="1800" kern="1200" dirty="0"/>
        </a:p>
      </dsp:txBody>
      <dsp:txXfrm rot="-5400000">
        <a:off x="2491882" y="2910184"/>
        <a:ext cx="2637113" cy="1022219"/>
      </dsp:txXfrm>
    </dsp:sp>
    <dsp:sp modelId="{3253D986-9F21-4727-B750-EAB0CCF6B91A}">
      <dsp:nvSpPr>
        <dsp:cNvPr id="0" name=""/>
        <dsp:cNvSpPr/>
      </dsp:nvSpPr>
      <dsp:spPr>
        <a:xfrm>
          <a:off x="258666" y="3233918"/>
          <a:ext cx="2049058" cy="44354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200" kern="1200" dirty="0" smtClean="0"/>
            <a:t>Design</a:t>
          </a:r>
          <a:endParaRPr lang="lt-LT" sz="2200" kern="1200" dirty="0"/>
        </a:p>
      </dsp:txBody>
      <dsp:txXfrm>
        <a:off x="258666" y="3233918"/>
        <a:ext cx="1938173" cy="443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69976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5642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1186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6859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97667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4366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4179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9857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996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0840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9523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5581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256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1" name="Shape 11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>
              <a:buSzPct val="100000"/>
              <a:defRPr sz="4800"/>
            </a:lvl1pPr>
            <a:lvl2pPr indent="304800">
              <a:buSzPct val="100000"/>
              <a:defRPr sz="4800"/>
            </a:lvl2pPr>
            <a:lvl3pPr indent="304800">
              <a:buSzPct val="100000"/>
              <a:defRPr sz="4800"/>
            </a:lvl3pPr>
            <a:lvl4pPr indent="304800">
              <a:buSzPct val="100000"/>
              <a:defRPr sz="4800"/>
            </a:lvl4pPr>
            <a:lvl5pPr indent="304800">
              <a:buSzPct val="100000"/>
              <a:defRPr sz="4800"/>
            </a:lvl5pPr>
            <a:lvl6pPr indent="304800">
              <a:buSzPct val="100000"/>
              <a:defRPr sz="4800"/>
            </a:lvl6pPr>
            <a:lvl7pPr indent="304800">
              <a:buSzPct val="100000"/>
              <a:defRPr sz="4800"/>
            </a:lvl7pPr>
            <a:lvl8pPr indent="304800">
              <a:buSzPct val="100000"/>
              <a:defRPr sz="4800"/>
            </a:lvl8pPr>
            <a:lvl9pPr indent="304800"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>
              <a:spcBef>
                <a:spcPts val="0"/>
              </a:spcBef>
              <a:buNone/>
              <a:defRPr/>
            </a:lvl1pPr>
            <a:lvl2pPr marL="0" indent="190500">
              <a:spcBef>
                <a:spcPts val="0"/>
              </a:spcBef>
              <a:buSzPct val="100000"/>
              <a:buNone/>
              <a:defRPr sz="3000"/>
            </a:lvl2pPr>
            <a:lvl3pPr marL="0" indent="190500">
              <a:spcBef>
                <a:spcPts val="0"/>
              </a:spcBef>
              <a:buSzPct val="100000"/>
              <a:buNone/>
              <a:defRPr sz="3000"/>
            </a:lvl3pPr>
            <a:lvl4pPr marL="0" indent="190500">
              <a:spcBef>
                <a:spcPts val="0"/>
              </a:spcBef>
              <a:buSzPct val="100000"/>
              <a:buNone/>
              <a:defRPr sz="3000"/>
            </a:lvl4pPr>
            <a:lvl5pPr marL="0" indent="190500">
              <a:spcBef>
                <a:spcPts val="0"/>
              </a:spcBef>
              <a:buSzPct val="100000"/>
              <a:buNone/>
              <a:defRPr sz="3000"/>
            </a:lvl5pPr>
            <a:lvl6pPr marL="0" indent="190500">
              <a:spcBef>
                <a:spcPts val="0"/>
              </a:spcBef>
              <a:buSzPct val="100000"/>
              <a:buNone/>
              <a:defRPr sz="3000"/>
            </a:lvl6pPr>
            <a:lvl7pPr marL="0" indent="190500">
              <a:spcBef>
                <a:spcPts val="0"/>
              </a:spcBef>
              <a:buSzPct val="100000"/>
              <a:buNone/>
              <a:defRPr sz="3000"/>
            </a:lvl7pPr>
            <a:lvl8pPr marL="0" indent="190500">
              <a:spcBef>
                <a:spcPts val="0"/>
              </a:spcBef>
              <a:buSzPct val="100000"/>
              <a:buNone/>
              <a:defRPr sz="3000"/>
            </a:lvl8pPr>
            <a:lvl9pPr marL="0" indent="190500"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A64128"/>
                </a:solidFill>
              </a:defRPr>
            </a:lvl1pPr>
            <a:lvl2pPr>
              <a:defRPr>
                <a:solidFill>
                  <a:srgbClr val="A64128"/>
                </a:solidFill>
              </a:defRPr>
            </a:lvl2pPr>
            <a:lvl3pPr>
              <a:defRPr>
                <a:solidFill>
                  <a:srgbClr val="A64128"/>
                </a:solidFill>
              </a:defRPr>
            </a:lvl3pPr>
            <a:lvl4pPr>
              <a:defRPr>
                <a:solidFill>
                  <a:srgbClr val="A64128"/>
                </a:solidFill>
              </a:defRPr>
            </a:lvl4pPr>
            <a:lvl5pPr>
              <a:defRPr>
                <a:solidFill>
                  <a:srgbClr val="A64128"/>
                </a:solidFill>
              </a:defRPr>
            </a:lvl5pPr>
            <a:lvl6pPr>
              <a:defRPr>
                <a:solidFill>
                  <a:srgbClr val="A64128"/>
                </a:solidFill>
              </a:defRPr>
            </a:lvl6pPr>
            <a:lvl7pPr>
              <a:defRPr>
                <a:solidFill>
                  <a:srgbClr val="A64128"/>
                </a:solidFill>
              </a:defRPr>
            </a:lvl7pPr>
            <a:lvl8pPr>
              <a:defRPr>
                <a:solidFill>
                  <a:srgbClr val="A64128"/>
                </a:solidFill>
              </a:defRPr>
            </a:lvl8pPr>
            <a:lvl9pPr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/>
              <a:t>E. Valavičius, VPU, VVEK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DE20F-3334-40FA-9CA8-388D160C2C2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4293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361025" y="-78150"/>
            <a:ext cx="6181499" cy="2447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Website evaluation models and acceptability factors 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547000" y="3532591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K.Vipartienė, E. Valavičius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Usability models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591675" y="9961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/>
              <a:t>A model with 3 categories: </a:t>
            </a:r>
          </a:p>
          <a:p>
            <a:pPr lvl="0" rtl="0">
              <a:buNone/>
            </a:pPr>
            <a:r>
              <a:rPr lang="en" sz="2400" dirty="0"/>
              <a:t>	</a:t>
            </a:r>
            <a:r>
              <a:rPr lang="en" sz="2000" dirty="0"/>
              <a:t>Simplicity of navigation, Speed, </a:t>
            </a:r>
            <a:r>
              <a:rPr lang="en" sz="2000" dirty="0" smtClean="0"/>
              <a:t>Interactivity</a:t>
            </a:r>
            <a:r>
              <a:rPr lang="lt-LT" sz="2000" dirty="0" smtClean="0"/>
              <a:t>.</a:t>
            </a:r>
            <a:endParaRPr lang="en" sz="2000" dirty="0"/>
          </a:p>
          <a:p>
            <a:pPr lvl="0" rtl="0">
              <a:buNone/>
            </a:pPr>
            <a:r>
              <a:rPr lang="en" sz="2400" dirty="0"/>
              <a:t>A model with 5 </a:t>
            </a:r>
            <a:r>
              <a:rPr lang="en" sz="2400" dirty="0" smtClean="0"/>
              <a:t>categories:</a:t>
            </a:r>
            <a:endParaRPr lang="lt-LT" sz="2400" dirty="0" smtClean="0"/>
          </a:p>
          <a:p>
            <a:pPr lvl="0" rtl="0">
              <a:buNone/>
            </a:pPr>
            <a:r>
              <a:rPr lang="lt-LT" sz="2400" dirty="0"/>
              <a:t> </a:t>
            </a:r>
            <a:r>
              <a:rPr lang="lt-LT" sz="2400" dirty="0" smtClean="0"/>
              <a:t> </a:t>
            </a:r>
            <a:r>
              <a:rPr lang="en" sz="2000" dirty="0" smtClean="0"/>
              <a:t>Content</a:t>
            </a:r>
            <a:r>
              <a:rPr lang="en" sz="2000" dirty="0"/>
              <a:t>, organisation and readability; Navigation and links, User interface design, Performance and effectiveness, Educational </a:t>
            </a:r>
            <a:r>
              <a:rPr lang="en" sz="2000" dirty="0" smtClean="0"/>
              <a:t>information</a:t>
            </a:r>
            <a:r>
              <a:rPr lang="lt-LT" sz="2000" dirty="0" smtClean="0"/>
              <a:t>.</a:t>
            </a:r>
            <a:endParaRPr lang="en" sz="2000" dirty="0"/>
          </a:p>
          <a:p>
            <a:pPr marL="0" lvl="0" indent="0" rtl="0">
              <a:buNone/>
            </a:pPr>
            <a:r>
              <a:rPr lang="en" sz="2400" dirty="0"/>
              <a:t>A model with </a:t>
            </a:r>
            <a:r>
              <a:rPr lang="lt-LT" sz="2400" dirty="0" smtClean="0"/>
              <a:t>7</a:t>
            </a:r>
            <a:r>
              <a:rPr lang="en" sz="2400" dirty="0" smtClean="0"/>
              <a:t> </a:t>
            </a:r>
            <a:r>
              <a:rPr lang="en" sz="2400" dirty="0"/>
              <a:t>categories:</a:t>
            </a:r>
          </a:p>
          <a:p>
            <a:pPr lvl="0" rtl="0">
              <a:buNone/>
            </a:pPr>
            <a:r>
              <a:rPr lang="en" sz="2000" dirty="0"/>
              <a:t>	Colours and fonts, Friendliness, Trustworthiness, Graphics and images, Interactivity, Easy of use, Download speed.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Satisfaction </a:t>
            </a:r>
            <a:r>
              <a:rPr lang="en" dirty="0" smtClean="0"/>
              <a:t>models</a:t>
            </a:r>
            <a:r>
              <a:rPr lang="lt-LT" dirty="0" smtClean="0"/>
              <a:t> – 4 </a:t>
            </a:r>
            <a:r>
              <a:rPr lang="lt-LT" dirty="0" err="1" smtClean="0"/>
              <a:t>categories</a:t>
            </a:r>
            <a:endParaRPr lang="en"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591675" y="9961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The first </a:t>
            </a:r>
            <a:r>
              <a:rPr lang="en" sz="2800" dirty="0" smtClean="0"/>
              <a:t>model: </a:t>
            </a:r>
          </a:p>
          <a:p>
            <a:pPr lvl="0" rtl="0">
              <a:buNone/>
            </a:pPr>
            <a:r>
              <a:rPr lang="en" sz="2800" dirty="0" smtClean="0"/>
              <a:t>	</a:t>
            </a:r>
            <a:r>
              <a:rPr lang="lt-LT" sz="2800" dirty="0" smtClean="0"/>
              <a:t>    </a:t>
            </a:r>
            <a:r>
              <a:rPr lang="en" sz="2400" dirty="0" smtClean="0"/>
              <a:t>Quality </a:t>
            </a:r>
            <a:r>
              <a:rPr lang="en" sz="2400" dirty="0" smtClean="0"/>
              <a:t>of information, Quality of system, Perceived usefullness, Social impact (user perception of the others tend to use the website</a:t>
            </a:r>
            <a:r>
              <a:rPr lang="en" sz="2400" dirty="0" smtClean="0"/>
              <a:t>)</a:t>
            </a:r>
            <a:r>
              <a:rPr lang="lt-LT" sz="2400" dirty="0" smtClean="0"/>
              <a:t>.</a:t>
            </a:r>
            <a:endParaRPr lang="en" sz="2400" dirty="0" smtClean="0"/>
          </a:p>
          <a:p>
            <a:pPr lvl="0" rtl="0">
              <a:buNone/>
            </a:pPr>
            <a:r>
              <a:rPr lang="en" sz="2800" dirty="0" smtClean="0"/>
              <a:t>The </a:t>
            </a:r>
            <a:r>
              <a:rPr lang="en" sz="2800" dirty="0"/>
              <a:t>second </a:t>
            </a:r>
            <a:r>
              <a:rPr lang="en" sz="2800" dirty="0" smtClean="0"/>
              <a:t>model:</a:t>
            </a:r>
            <a:endParaRPr lang="en" sz="2800" dirty="0"/>
          </a:p>
          <a:p>
            <a:pPr lvl="0" indent="457200" rtl="0">
              <a:buNone/>
            </a:pPr>
            <a:r>
              <a:rPr lang="en" sz="2400" dirty="0"/>
              <a:t>Layout, Information, Connection, Language customization</a:t>
            </a:r>
            <a:r>
              <a:rPr lang="en" sz="2400" dirty="0" smtClean="0"/>
              <a:t>.</a:t>
            </a:r>
            <a:r>
              <a:rPr lang="lt-LT" sz="2400" dirty="0" smtClean="0"/>
              <a:t> </a:t>
            </a:r>
            <a:r>
              <a:rPr lang="lt-LT" sz="2400" dirty="0" err="1" smtClean="0"/>
              <a:t>Tested</a:t>
            </a:r>
            <a:r>
              <a:rPr lang="lt-LT" sz="2400" dirty="0" smtClean="0"/>
              <a:t> </a:t>
            </a:r>
            <a:r>
              <a:rPr lang="lt-LT" sz="2400" dirty="0" err="1" smtClean="0"/>
              <a:t>in</a:t>
            </a:r>
            <a:r>
              <a:rPr lang="lt-LT" sz="2400" dirty="0" smtClean="0"/>
              <a:t> Western </a:t>
            </a:r>
            <a:r>
              <a:rPr lang="lt-LT" sz="2400" dirty="0" err="1" smtClean="0"/>
              <a:t>Europe</a:t>
            </a:r>
            <a:r>
              <a:rPr lang="lt-LT" sz="2400" dirty="0" smtClean="0"/>
              <a:t>.</a:t>
            </a:r>
            <a:endParaRPr lang="en" sz="2400" dirty="0"/>
          </a:p>
          <a:p>
            <a:endParaRPr lang="en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388" y="212571"/>
            <a:ext cx="7833815" cy="783715"/>
          </a:xfrm>
        </p:spPr>
        <p:txBody>
          <a:bodyPr/>
          <a:lstStyle/>
          <a:p>
            <a:pPr eaLnBrk="1" hangingPunct="1"/>
            <a:r>
              <a:rPr lang="lt-LT" dirty="0" err="1" smtClean="0"/>
              <a:t>Conclusions</a:t>
            </a:r>
            <a:r>
              <a:rPr lang="lt-LT" dirty="0" smtClean="0"/>
              <a:t>: </a:t>
            </a:r>
            <a:r>
              <a:rPr lang="lt-LT" dirty="0" err="1" smtClean="0"/>
              <a:t>acceptability</a:t>
            </a:r>
            <a:r>
              <a:rPr lang="lt-LT" dirty="0" smtClean="0"/>
              <a:t> </a:t>
            </a:r>
            <a:r>
              <a:rPr lang="lt-LT" dirty="0" err="1" smtClean="0"/>
              <a:t>factors</a:t>
            </a:r>
            <a:endParaRPr lang="lt-LT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29162867"/>
              </p:ext>
            </p:extLst>
          </p:nvPr>
        </p:nvGraphicFramePr>
        <p:xfrm>
          <a:off x="1966064" y="1157488"/>
          <a:ext cx="5508612" cy="4115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61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How to create an acceptable website for an enterprise?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800100" y="1417801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Step 1: we hire webdesigners. </a:t>
            </a:r>
          </a:p>
          <a:p>
            <a:pPr lvl="0" rtl="0">
              <a:buNone/>
            </a:pPr>
            <a:r>
              <a:rPr lang="en" dirty="0"/>
              <a:t>Step 2: we give a task for them - to create a perfect website.</a:t>
            </a:r>
          </a:p>
          <a:p>
            <a:pPr>
              <a:buNone/>
            </a:pPr>
            <a:r>
              <a:rPr lang="en" dirty="0"/>
              <a:t>Step 3: we get a website (see next slide).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984175" y="64100"/>
            <a:ext cx="7017700" cy="50153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What’s wrong?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08900" y="11220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We cry - you created an awful, ugly, terrible website.</a:t>
            </a:r>
          </a:p>
          <a:p>
            <a:pPr lvl="0" rtl="0">
              <a:buNone/>
            </a:pPr>
            <a:r>
              <a:rPr lang="en" dirty="0"/>
              <a:t>They say - we created an awful, magnificent, colorful, multifunctional website.</a:t>
            </a:r>
          </a:p>
          <a:p>
            <a:pPr lvl="0" rtl="0">
              <a:buNone/>
            </a:pPr>
            <a:r>
              <a:rPr lang="en" dirty="0"/>
              <a:t>How to evaluate a website</a:t>
            </a:r>
            <a:r>
              <a:rPr lang="en" dirty="0" smtClean="0"/>
              <a:t>?</a:t>
            </a:r>
            <a:r>
              <a:rPr lang="lt-LT" dirty="0" smtClean="0"/>
              <a:t> </a:t>
            </a:r>
          </a:p>
          <a:p>
            <a:pPr lvl="0" rtl="0">
              <a:buNone/>
            </a:pPr>
            <a:r>
              <a:rPr lang="lt-LT" dirty="0" err="1" smtClean="0"/>
              <a:t>Our</a:t>
            </a:r>
            <a:r>
              <a:rPr lang="lt-LT" dirty="0" smtClean="0"/>
              <a:t> </a:t>
            </a:r>
            <a:r>
              <a:rPr lang="lt-LT" dirty="0" err="1" smtClean="0"/>
              <a:t>God</a:t>
            </a:r>
            <a:r>
              <a:rPr lang="lt-LT" dirty="0" smtClean="0"/>
              <a:t> </a:t>
            </a:r>
            <a:r>
              <a:rPr lang="lt-LT" dirty="0" err="1" smtClean="0"/>
              <a:t>is</a:t>
            </a:r>
            <a:r>
              <a:rPr lang="lt-LT" dirty="0" smtClean="0"/>
              <a:t> a </a:t>
            </a:r>
            <a:r>
              <a:rPr lang="lt-LT" dirty="0" err="1" smtClean="0"/>
              <a:t>Visitor</a:t>
            </a:r>
            <a:r>
              <a:rPr lang="lt-LT" dirty="0" smtClean="0"/>
              <a:t>. </a:t>
            </a:r>
            <a:r>
              <a:rPr lang="lt-LT" dirty="0" err="1" smtClean="0"/>
              <a:t>We</a:t>
            </a:r>
            <a:r>
              <a:rPr lang="lt-LT" dirty="0" smtClean="0"/>
              <a:t> </a:t>
            </a:r>
            <a:r>
              <a:rPr lang="lt-LT" dirty="0" err="1" smtClean="0"/>
              <a:t>have</a:t>
            </a:r>
            <a:r>
              <a:rPr lang="lt-LT" dirty="0" smtClean="0"/>
              <a:t> to </a:t>
            </a:r>
            <a:r>
              <a:rPr lang="lt-LT" dirty="0" err="1" smtClean="0"/>
              <a:t>ask</a:t>
            </a:r>
            <a:r>
              <a:rPr lang="lt-LT" dirty="0" smtClean="0"/>
              <a:t> </a:t>
            </a:r>
            <a:r>
              <a:rPr lang="lt-LT" dirty="0" err="1" smtClean="0"/>
              <a:t>him</a:t>
            </a:r>
            <a:r>
              <a:rPr lang="lt-LT" dirty="0" smtClean="0"/>
              <a:t>.</a:t>
            </a:r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85950" y="131375"/>
            <a:ext cx="8229600" cy="177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Publications </a:t>
            </a:r>
            <a:r>
              <a:rPr lang="en" dirty="0" smtClean="0"/>
              <a:t>about</a:t>
            </a:r>
            <a:r>
              <a:rPr lang="lt-LT" dirty="0" smtClean="0"/>
              <a:t> </a:t>
            </a:r>
            <a:r>
              <a:rPr lang="lt-LT" dirty="0" err="1" smtClean="0"/>
              <a:t>evaluation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en" dirty="0" smtClean="0"/>
              <a:t> </a:t>
            </a:r>
            <a:r>
              <a:rPr lang="en" dirty="0"/>
              <a:t>educational, informational, governmental websites use 3 groups of models:</a:t>
            </a:r>
          </a:p>
          <a:p>
            <a:pPr lvl="0" rtl="0">
              <a:buNone/>
            </a:pPr>
            <a:r>
              <a:rPr lang="en" dirty="0"/>
              <a:t>	</a:t>
            </a:r>
          </a:p>
        </p:txBody>
      </p:sp>
      <p:sp>
        <p:nvSpPr>
          <p:cNvPr id="60" name="Shape 60"/>
          <p:cNvSpPr/>
          <p:nvPr/>
        </p:nvSpPr>
        <p:spPr>
          <a:xfrm>
            <a:off x="1648650" y="1684325"/>
            <a:ext cx="4538925" cy="29978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516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Quality model I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35325" y="849625"/>
            <a:ext cx="82296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The first model contain 5 groups of criteria:</a:t>
            </a:r>
          </a:p>
          <a:p>
            <a:pPr lvl="0" rtl="0">
              <a:buNone/>
            </a:pPr>
            <a:r>
              <a:rPr lang="en"/>
              <a:t>	</a:t>
            </a:r>
            <a:r>
              <a:rPr lang="en" sz="1800" b="1"/>
              <a:t>Visibility</a:t>
            </a:r>
            <a:r>
              <a:rPr lang="en" sz="1800"/>
              <a:t> (availability of website for wide public): links, ads, publications and press reviews etc.</a:t>
            </a:r>
          </a:p>
          <a:p>
            <a:pPr lvl="0" rtl="0">
              <a:buNone/>
            </a:pPr>
            <a:r>
              <a:rPr lang="en" sz="1800"/>
              <a:t>	</a:t>
            </a:r>
            <a:r>
              <a:rPr lang="en" sz="1800" b="1"/>
              <a:t>Perception</a:t>
            </a:r>
            <a:r>
              <a:rPr lang="en" sz="1800"/>
              <a:t> (user comfort): accurate names of hyperlinks, clear current position of visitor, “less clicks is better”, alternative text for objects.</a:t>
            </a:r>
          </a:p>
          <a:p>
            <a:pPr lvl="0" rtl="0">
              <a:buNone/>
            </a:pPr>
            <a:r>
              <a:rPr lang="en" sz="1800"/>
              <a:t>	</a:t>
            </a:r>
            <a:r>
              <a:rPr lang="en" sz="1800" b="1"/>
              <a:t>Technics</a:t>
            </a:r>
            <a:r>
              <a:rPr lang="en" sz="1800"/>
              <a:t>: permanent website address, time of response and time of download, colour of links.</a:t>
            </a:r>
          </a:p>
          <a:p>
            <a:pPr lvl="0" rtl="0">
              <a:buNone/>
            </a:pPr>
            <a:r>
              <a:rPr lang="en" sz="1800"/>
              <a:t>	</a:t>
            </a:r>
            <a:r>
              <a:rPr lang="en" sz="1800" b="1"/>
              <a:t>Contents</a:t>
            </a:r>
            <a:r>
              <a:rPr lang="en" sz="1800"/>
              <a:t>: reliability of info, relevance to the purpose, freshness, dates, interactive feedback, archive.</a:t>
            </a:r>
          </a:p>
          <a:p>
            <a:pPr lvl="0" rtl="0">
              <a:buNone/>
            </a:pPr>
            <a:r>
              <a:rPr lang="en" sz="1800"/>
              <a:t>	</a:t>
            </a:r>
            <a:r>
              <a:rPr lang="en" sz="1800" b="1"/>
              <a:t>Services</a:t>
            </a:r>
            <a:r>
              <a:rPr lang="en" sz="1800"/>
              <a:t>: qualitative if provided in terms and users are willing to use.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Quality model II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46738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Created for non-profit websites. Groups of criteria:</a:t>
            </a:r>
          </a:p>
          <a:p>
            <a:pPr lvl="0" rtl="0">
              <a:buNone/>
            </a:pPr>
            <a:r>
              <a:rPr lang="en" sz="2400" dirty="0"/>
              <a:t>	</a:t>
            </a:r>
            <a:r>
              <a:rPr lang="en" sz="2000" b="1" dirty="0"/>
              <a:t>Usability</a:t>
            </a:r>
            <a:r>
              <a:rPr lang="en" sz="2000" dirty="0"/>
              <a:t> - Site map, Feedback, Languages support, Navigation, Search.</a:t>
            </a:r>
          </a:p>
          <a:p>
            <a:pPr lvl="0" rtl="0">
              <a:buNone/>
            </a:pPr>
            <a:r>
              <a:rPr lang="en" sz="2000" dirty="0"/>
              <a:t>	</a:t>
            </a:r>
            <a:r>
              <a:rPr lang="en" sz="2000" b="1" dirty="0"/>
              <a:t>Reliability</a:t>
            </a:r>
            <a:r>
              <a:rPr lang="en" sz="2000" dirty="0"/>
              <a:t> - Browsers compatibility, Links Quality.</a:t>
            </a:r>
          </a:p>
          <a:p>
            <a:pPr lvl="0" rtl="0">
              <a:buNone/>
            </a:pPr>
            <a:r>
              <a:rPr lang="en" sz="2000" dirty="0"/>
              <a:t>	</a:t>
            </a:r>
            <a:r>
              <a:rPr lang="en" sz="2000" b="1" dirty="0"/>
              <a:t>Performance</a:t>
            </a:r>
            <a:r>
              <a:rPr lang="en" sz="2000" dirty="0"/>
              <a:t> - Download time, Quick access </a:t>
            </a:r>
            <a:r>
              <a:rPr lang="en" sz="2000" dirty="0" smtClean="0"/>
              <a:t>page</a:t>
            </a:r>
            <a:r>
              <a:rPr lang="lt-LT" sz="2000" dirty="0" smtClean="0"/>
              <a:t>.</a:t>
            </a:r>
            <a:endParaRPr lang="lt-LT" sz="2000" dirty="0" smtClean="0"/>
          </a:p>
          <a:p>
            <a:pPr lvl="0" rtl="0">
              <a:buNone/>
            </a:pPr>
            <a:r>
              <a:rPr lang="lt-LT" sz="2000" b="1" dirty="0"/>
              <a:t> </a:t>
            </a:r>
            <a:r>
              <a:rPr lang="lt-LT" sz="2000" b="1" dirty="0" smtClean="0"/>
              <a:t> </a:t>
            </a:r>
            <a:r>
              <a:rPr lang="en" sz="2000" b="1" dirty="0" smtClean="0"/>
              <a:t>Accessibility</a:t>
            </a:r>
            <a:r>
              <a:rPr lang="en" sz="2000" dirty="0" smtClean="0"/>
              <a:t> </a:t>
            </a:r>
            <a:r>
              <a:rPr lang="en" sz="2000" dirty="0"/>
              <a:t>-  Global site understandability, Readability, Simplicity</a:t>
            </a:r>
            <a:r>
              <a:rPr lang="en" sz="2000" dirty="0" smtClean="0"/>
              <a:t>,</a:t>
            </a:r>
            <a:r>
              <a:rPr lang="lt-LT" sz="2000" dirty="0" smtClean="0"/>
              <a:t> </a:t>
            </a:r>
            <a:r>
              <a:rPr lang="en" sz="2000" dirty="0" smtClean="0"/>
              <a:t>Fonts </a:t>
            </a:r>
            <a:r>
              <a:rPr lang="en" sz="2000" dirty="0"/>
              <a:t>and </a:t>
            </a:r>
            <a:r>
              <a:rPr lang="en" sz="2000" dirty="0" smtClean="0"/>
              <a:t>Colours</a:t>
            </a:r>
            <a:r>
              <a:rPr lang="lt-LT" sz="2000" dirty="0" smtClean="0"/>
              <a:t>.</a:t>
            </a:r>
            <a:endParaRPr lang="en" sz="2000" dirty="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Quality model III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Created for multidimensional websites. Groups of criteria:</a:t>
            </a:r>
          </a:p>
          <a:p>
            <a:pPr lvl="0" rtl="0">
              <a:buNone/>
            </a:pPr>
            <a:r>
              <a:rPr lang="en" sz="2000"/>
              <a:t>	</a:t>
            </a:r>
            <a:r>
              <a:rPr lang="en" sz="1800" b="1"/>
              <a:t>Contents</a:t>
            </a:r>
            <a:r>
              <a:rPr lang="en" sz="1800"/>
              <a:t> - Accuracy, Completeness, Consistency, Updates, Syntax, etc.</a:t>
            </a:r>
          </a:p>
          <a:p>
            <a:pPr lvl="0" rtl="0">
              <a:buNone/>
            </a:pPr>
            <a:r>
              <a:rPr lang="en" sz="1800"/>
              <a:t>	</a:t>
            </a:r>
            <a:r>
              <a:rPr lang="en" sz="1800" b="1"/>
              <a:t>Services</a:t>
            </a:r>
            <a:r>
              <a:rPr lang="en" sz="1800"/>
              <a:t> - security, reliability, privacy, functionality, effectiveness, accuracy, availability, time of response, empathy, reputation, personalization.</a:t>
            </a:r>
          </a:p>
          <a:p>
            <a:endParaRPr lang="en" sz="1800"/>
          </a:p>
          <a:p>
            <a:pPr lvl="0" rtl="0">
              <a:buNone/>
            </a:pPr>
            <a:r>
              <a:rPr lang="en" sz="2400"/>
              <a:t>Criteria of this model can be evaluated using 3/5  point Likert scale.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887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Quality model IV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509325" y="8810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200" dirty="0"/>
              <a:t>Created for informational and public websites. Groups of criteria:</a:t>
            </a:r>
          </a:p>
          <a:p>
            <a:pPr lvl="0" rtl="0">
              <a:buNone/>
            </a:pPr>
            <a:r>
              <a:rPr lang="en" sz="2800" dirty="0"/>
              <a:t>	</a:t>
            </a:r>
            <a:r>
              <a:rPr lang="en" sz="2800" b="1" dirty="0"/>
              <a:t>Layout</a:t>
            </a:r>
            <a:r>
              <a:rPr lang="en" sz="2800" dirty="0"/>
              <a:t>.</a:t>
            </a:r>
          </a:p>
          <a:p>
            <a:pPr lvl="0" rtl="0">
              <a:buNone/>
            </a:pPr>
            <a:r>
              <a:rPr lang="en" sz="2800" dirty="0"/>
              <a:t>	</a:t>
            </a:r>
            <a:r>
              <a:rPr lang="en" sz="2800" b="1" dirty="0"/>
              <a:t>Contents</a:t>
            </a:r>
            <a:r>
              <a:rPr lang="en" sz="2800" dirty="0"/>
              <a:t> - relevance, completeness and accuracy, understandability and </a:t>
            </a:r>
            <a:r>
              <a:rPr lang="en" sz="2800" dirty="0" smtClean="0"/>
              <a:t>languages.</a:t>
            </a:r>
            <a:endParaRPr lang="lt-LT" sz="2800" dirty="0"/>
          </a:p>
          <a:p>
            <a:pPr lvl="0" rtl="0">
              <a:buNone/>
            </a:pPr>
            <a:r>
              <a:rPr lang="lt-LT" sz="2800" b="1" dirty="0" smtClean="0"/>
              <a:t>  </a:t>
            </a:r>
            <a:r>
              <a:rPr lang="en" sz="2800" b="1" dirty="0" smtClean="0"/>
              <a:t>Navigation</a:t>
            </a:r>
            <a:r>
              <a:rPr lang="en" sz="2800" dirty="0" smtClean="0"/>
              <a:t> - ease of use, quality of the first page, structure, links, speed, search ability.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252</Words>
  <Application>Microsoft Office PowerPoint</Application>
  <PresentationFormat>On-screen Show (16:9)</PresentationFormat>
  <Paragraphs>66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western</vt:lpstr>
      <vt:lpstr>Website evaluation models and acceptability factors </vt:lpstr>
      <vt:lpstr>How to create an acceptable website for an enterprise?</vt:lpstr>
      <vt:lpstr>PowerPoint Presentation</vt:lpstr>
      <vt:lpstr>What’s wrong?</vt:lpstr>
      <vt:lpstr>PowerPoint Presentation</vt:lpstr>
      <vt:lpstr>Quality model I</vt:lpstr>
      <vt:lpstr>Quality model II</vt:lpstr>
      <vt:lpstr>Quality model III</vt:lpstr>
      <vt:lpstr>Quality model IV</vt:lpstr>
      <vt:lpstr>Usability models</vt:lpstr>
      <vt:lpstr>Satisfaction models – 4 categories</vt:lpstr>
      <vt:lpstr>Conclusions: acceptability factors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evaluation models and acceptability factors </dc:title>
  <dc:creator>Euge nijus</dc:creator>
  <cp:lastModifiedBy>Euge nijus</cp:lastModifiedBy>
  <cp:revision>12</cp:revision>
  <dcterms:modified xsi:type="dcterms:W3CDTF">2013-11-15T13:20:51Z</dcterms:modified>
</cp:coreProperties>
</file>